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1"/>
  </p:handoutMasterIdLst>
  <p:sldIdLst>
    <p:sldId id="256" r:id="rId4"/>
    <p:sldId id="257" r:id="rId6"/>
    <p:sldId id="258" r:id="rId7"/>
    <p:sldId id="259" r:id="rId8"/>
    <p:sldId id="261" r:id="rId9"/>
    <p:sldId id="263" r:id="rId10"/>
    <p:sldId id="262" r:id="rId11"/>
    <p:sldId id="267" r:id="rId12"/>
    <p:sldId id="265" r:id="rId13"/>
    <p:sldId id="266" r:id="rId14"/>
    <p:sldId id="273" r:id="rId15"/>
    <p:sldId id="274" r:id="rId16"/>
    <p:sldId id="268" r:id="rId17"/>
    <p:sldId id="282" r:id="rId18"/>
    <p:sldId id="275" r:id="rId19"/>
    <p:sldId id="278" r:id="rId20"/>
    <p:sldId id="281" r:id="rId21"/>
    <p:sldId id="280" r:id="rId22"/>
    <p:sldId id="269" r:id="rId23"/>
    <p:sldId id="283" r:id="rId24"/>
    <p:sldId id="284" r:id="rId25"/>
    <p:sldId id="290" r:id="rId26"/>
    <p:sldId id="291" r:id="rId27"/>
    <p:sldId id="288" r:id="rId28"/>
    <p:sldId id="289" r:id="rId29"/>
    <p:sldId id="26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  <a:r>
              <a:rPr lang="zh-CN" altLang="en-US"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rPr>
              <a:t>图表标题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60000"/>
                    <a:lumOff val="40000"/>
                    <a:alpha val="40000"/>
                  </a:schemeClr>
                </a:gs>
                <a:gs pos="80000">
                  <a:schemeClr val="accent1"/>
                </a:gs>
              </a:gsLst>
              <a:lin ang="16200000" scaled="0"/>
            </a:gradFill>
            <a:ln w="9525">
              <a:noFill/>
            </a:ln>
            <a:effectLst/>
            <a:sp3d contourW="9525"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60000"/>
                    <a:lumOff val="40000"/>
                    <a:alpha val="40000"/>
                  </a:schemeClr>
                </a:gs>
                <a:gs pos="80000">
                  <a:schemeClr val="accent2"/>
                </a:gs>
              </a:gsLst>
              <a:lin ang="16200000" scaled="0"/>
            </a:gradFill>
            <a:ln w="9525">
              <a:noFill/>
            </a:ln>
            <a:effectLst/>
            <a:sp3d contourW="9525"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60000"/>
                    <a:lumOff val="40000"/>
                    <a:alpha val="40000"/>
                  </a:schemeClr>
                </a:gs>
                <a:gs pos="80000">
                  <a:schemeClr val="accent3"/>
                </a:gs>
              </a:gsLst>
              <a:lin ang="16200000" scaled="0"/>
            </a:gradFill>
            <a:ln w="9525">
              <a:noFill/>
            </a:ln>
            <a:effectLst/>
            <a:sp3d contourW="9525"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0"/>
        <c:overlap val="-15"/>
        <c:axId val="431241862"/>
        <c:axId val="960143890"/>
      </c:barChart>
      <c:catAx>
        <c:axId val="43124186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alpha val="10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</a:p>
        </c:txPr>
        <c:crossAx val="960143890"/>
        <c:crosses val="autoZero"/>
        <c:auto val="1"/>
        <c:lblAlgn val="ctr"/>
        <c:lblOffset val="100"/>
        <c:noMultiLvlLbl val="0"/>
      </c:catAx>
      <c:valAx>
        <c:axId val="96014389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</a:p>
        </c:txPr>
        <c:crossAx val="43124186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bdbb20e-2616-4eaf-826b-c1481f748208}"/>
      </c:ext>
    </c:extLst>
  </c:chart>
  <c:spPr>
    <a:noFill/>
    <a:ln w="6350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 txBox="1">
            <a:spLocks noGrp="1"/>
          </p:cNvSpPr>
          <p:nvPr>
            <p:ph type="title" idx="18" hasCustomPrompt="1"/>
            <p:custDataLst>
              <p:tags r:id="rId2"/>
            </p:custDataLst>
          </p:nvPr>
        </p:nvSpPr>
        <p:spPr>
          <a:xfrm>
            <a:off x="1200785" y="1332865"/>
            <a:ext cx="7195948" cy="18707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7200" b="0" i="0" u="none" strike="noStrike" kern="1200" cap="none" spc="300" normalizeH="0" baseline="0" noProof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89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2" name="副标题"/>
          <p:cNvSpPr txBox="1">
            <a:spLocks noGrp="1"/>
          </p:cNvSpPr>
          <p:nvPr>
            <p:ph type="body" idx="17" hasCustomPrompt="1"/>
            <p:custDataLst>
              <p:tags r:id="rId3"/>
            </p:custDataLst>
          </p:nvPr>
        </p:nvSpPr>
        <p:spPr>
          <a:xfrm>
            <a:off x="1200785" y="3202940"/>
            <a:ext cx="7196455" cy="918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4" name="任意多边形: 形状 33"/>
          <p:cNvSpPr/>
          <p:nvPr userDrawn="1">
            <p:custDataLst>
              <p:tags r:id="rId4"/>
            </p:custDataLst>
          </p:nvPr>
        </p:nvSpPr>
        <p:spPr>
          <a:xfrm>
            <a:off x="4524647" y="-14513"/>
            <a:ext cx="2939329" cy="1192893"/>
          </a:xfrm>
          <a:custGeom>
            <a:avLst/>
            <a:gdLst>
              <a:gd name="connsiteX0" fmla="*/ 0 w 2939329"/>
              <a:gd name="connsiteY0" fmla="*/ 0 h 1192893"/>
              <a:gd name="connsiteX1" fmla="*/ 2939329 w 2939329"/>
              <a:gd name="connsiteY1" fmla="*/ 0 h 1192893"/>
              <a:gd name="connsiteX2" fmla="*/ 2903922 w 2939329"/>
              <a:gd name="connsiteY2" fmla="*/ 137700 h 1192893"/>
              <a:gd name="connsiteX3" fmla="*/ 1469664 w 2939329"/>
              <a:gd name="connsiteY3" fmla="*/ 1192893 h 1192893"/>
              <a:gd name="connsiteX4" fmla="*/ 35406 w 2939329"/>
              <a:gd name="connsiteY4" fmla="*/ 137700 h 11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329" h="1192893">
                <a:moveTo>
                  <a:pt x="0" y="0"/>
                </a:moveTo>
                <a:lnTo>
                  <a:pt x="2939329" y="0"/>
                </a:lnTo>
                <a:lnTo>
                  <a:pt x="2903922" y="137700"/>
                </a:lnTo>
                <a:cubicBezTo>
                  <a:pt x="2713780" y="749025"/>
                  <a:pt x="2143557" y="1192893"/>
                  <a:pt x="1469664" y="1192893"/>
                </a:cubicBezTo>
                <a:cubicBezTo>
                  <a:pt x="795771" y="1192893"/>
                  <a:pt x="225548" y="749025"/>
                  <a:pt x="35406" y="137700"/>
                </a:cubicBezTo>
                <a:close/>
              </a:path>
            </a:pathLst>
          </a:cu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50000"/>
                </a:schemeClr>
              </a:gs>
              <a:gs pos="82000">
                <a:schemeClr val="accent2">
                  <a:alpha val="90000"/>
                </a:schemeClr>
              </a:gs>
              <a:gs pos="88000">
                <a:schemeClr val="accent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7268904" y="2974639"/>
            <a:ext cx="454361" cy="454361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 flipH="1" flipV="1">
            <a:off x="10270471" y="3781107"/>
            <a:ext cx="720744" cy="720744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8" name="任意多边形: 形状 37"/>
          <p:cNvSpPr/>
          <p:nvPr>
            <p:custDataLst>
              <p:tags r:id="rId7"/>
            </p:custDataLst>
          </p:nvPr>
        </p:nvSpPr>
        <p:spPr>
          <a:xfrm flipH="1" flipV="1">
            <a:off x="11187520" y="967176"/>
            <a:ext cx="1004480" cy="1725224"/>
          </a:xfrm>
          <a:custGeom>
            <a:avLst/>
            <a:gdLst>
              <a:gd name="connsiteX0" fmla="*/ 141868 w 1004480"/>
              <a:gd name="connsiteY0" fmla="*/ 1725224 h 1725224"/>
              <a:gd name="connsiteX1" fmla="*/ 53671 w 1004480"/>
              <a:gd name="connsiteY1" fmla="*/ 1720770 h 1725224"/>
              <a:gd name="connsiteX2" fmla="*/ 0 w 1004480"/>
              <a:gd name="connsiteY2" fmla="*/ 1712579 h 1725224"/>
              <a:gd name="connsiteX3" fmla="*/ 0 w 1004480"/>
              <a:gd name="connsiteY3" fmla="*/ 12645 h 1725224"/>
              <a:gd name="connsiteX4" fmla="*/ 53671 w 1004480"/>
              <a:gd name="connsiteY4" fmla="*/ 4454 h 1725224"/>
              <a:gd name="connsiteX5" fmla="*/ 141868 w 1004480"/>
              <a:gd name="connsiteY5" fmla="*/ 0 h 1725224"/>
              <a:gd name="connsiteX6" fmla="*/ 1004480 w 1004480"/>
              <a:gd name="connsiteY6" fmla="*/ 862612 h 1725224"/>
              <a:gd name="connsiteX7" fmla="*/ 141868 w 1004480"/>
              <a:gd name="connsiteY7" fmla="*/ 1725224 h 1725224"/>
              <a:gd name="connsiteX0-1" fmla="*/ 440632 w 1303244"/>
              <a:gd name="connsiteY0-2" fmla="*/ 1725224 h 1725224"/>
              <a:gd name="connsiteX1-3" fmla="*/ 352435 w 1303244"/>
              <a:gd name="connsiteY1-4" fmla="*/ 1720770 h 1725224"/>
              <a:gd name="connsiteX2-5" fmla="*/ 0 w 1303244"/>
              <a:gd name="connsiteY2-6" fmla="*/ 1160318 h 1725224"/>
              <a:gd name="connsiteX3-7" fmla="*/ 298764 w 1303244"/>
              <a:gd name="connsiteY3-8" fmla="*/ 12645 h 1725224"/>
              <a:gd name="connsiteX4-9" fmla="*/ 352435 w 1303244"/>
              <a:gd name="connsiteY4-10" fmla="*/ 4454 h 1725224"/>
              <a:gd name="connsiteX5-11" fmla="*/ 440632 w 1303244"/>
              <a:gd name="connsiteY5-12" fmla="*/ 0 h 1725224"/>
              <a:gd name="connsiteX6-13" fmla="*/ 1303244 w 1303244"/>
              <a:gd name="connsiteY6-14" fmla="*/ 862612 h 1725224"/>
              <a:gd name="connsiteX7-15" fmla="*/ 440632 w 1303244"/>
              <a:gd name="connsiteY7-16" fmla="*/ 1725224 h 1725224"/>
              <a:gd name="connsiteX0-17" fmla="*/ 0 w 1303244"/>
              <a:gd name="connsiteY0-18" fmla="*/ 1160318 h 1725224"/>
              <a:gd name="connsiteX1-19" fmla="*/ 298764 w 1303244"/>
              <a:gd name="connsiteY1-20" fmla="*/ 12645 h 1725224"/>
              <a:gd name="connsiteX2-21" fmla="*/ 352435 w 1303244"/>
              <a:gd name="connsiteY2-22" fmla="*/ 4454 h 1725224"/>
              <a:gd name="connsiteX3-23" fmla="*/ 440632 w 1303244"/>
              <a:gd name="connsiteY3-24" fmla="*/ 0 h 1725224"/>
              <a:gd name="connsiteX4-25" fmla="*/ 1303244 w 1303244"/>
              <a:gd name="connsiteY4-26" fmla="*/ 862612 h 1725224"/>
              <a:gd name="connsiteX5-27" fmla="*/ 440632 w 1303244"/>
              <a:gd name="connsiteY5-28" fmla="*/ 1725224 h 1725224"/>
              <a:gd name="connsiteX6-29" fmla="*/ 352435 w 1303244"/>
              <a:gd name="connsiteY6-30" fmla="*/ 1720770 h 1725224"/>
              <a:gd name="connsiteX7-31" fmla="*/ 91440 w 1303244"/>
              <a:gd name="connsiteY7-32" fmla="*/ 1251758 h 1725224"/>
              <a:gd name="connsiteX0-33" fmla="*/ 3330 w 1306574"/>
              <a:gd name="connsiteY0-34" fmla="*/ 1160318 h 1725224"/>
              <a:gd name="connsiteX1-35" fmla="*/ 0 w 1306574"/>
              <a:gd name="connsiteY1-36" fmla="*/ 1140396 h 1725224"/>
              <a:gd name="connsiteX2-37" fmla="*/ 302094 w 1306574"/>
              <a:gd name="connsiteY2-38" fmla="*/ 12645 h 1725224"/>
              <a:gd name="connsiteX3-39" fmla="*/ 355765 w 1306574"/>
              <a:gd name="connsiteY3-40" fmla="*/ 4454 h 1725224"/>
              <a:gd name="connsiteX4-41" fmla="*/ 443962 w 1306574"/>
              <a:gd name="connsiteY4-42" fmla="*/ 0 h 1725224"/>
              <a:gd name="connsiteX5-43" fmla="*/ 1306574 w 1306574"/>
              <a:gd name="connsiteY5-44" fmla="*/ 862612 h 1725224"/>
              <a:gd name="connsiteX6-45" fmla="*/ 443962 w 1306574"/>
              <a:gd name="connsiteY6-46" fmla="*/ 1725224 h 1725224"/>
              <a:gd name="connsiteX7-47" fmla="*/ 355765 w 1306574"/>
              <a:gd name="connsiteY7-48" fmla="*/ 1720770 h 1725224"/>
              <a:gd name="connsiteX8" fmla="*/ 94770 w 1306574"/>
              <a:gd name="connsiteY8" fmla="*/ 1251758 h 1725224"/>
              <a:gd name="connsiteX0-49" fmla="*/ 0 w 1303244"/>
              <a:gd name="connsiteY0-50" fmla="*/ 1160318 h 1725224"/>
              <a:gd name="connsiteX1-51" fmla="*/ 298764 w 1303244"/>
              <a:gd name="connsiteY1-52" fmla="*/ 12645 h 1725224"/>
              <a:gd name="connsiteX2-53" fmla="*/ 352435 w 1303244"/>
              <a:gd name="connsiteY2-54" fmla="*/ 4454 h 1725224"/>
              <a:gd name="connsiteX3-55" fmla="*/ 440632 w 1303244"/>
              <a:gd name="connsiteY3-56" fmla="*/ 0 h 1725224"/>
              <a:gd name="connsiteX4-57" fmla="*/ 1303244 w 1303244"/>
              <a:gd name="connsiteY4-58" fmla="*/ 862612 h 1725224"/>
              <a:gd name="connsiteX5-59" fmla="*/ 440632 w 1303244"/>
              <a:gd name="connsiteY5-60" fmla="*/ 1725224 h 1725224"/>
              <a:gd name="connsiteX6-61" fmla="*/ 352435 w 1303244"/>
              <a:gd name="connsiteY6-62" fmla="*/ 1720770 h 1725224"/>
              <a:gd name="connsiteX7-63" fmla="*/ 91440 w 1303244"/>
              <a:gd name="connsiteY7-64" fmla="*/ 1251758 h 1725224"/>
              <a:gd name="connsiteX0-65" fmla="*/ 207324 w 1211804"/>
              <a:gd name="connsiteY0-66" fmla="*/ 12645 h 1725224"/>
              <a:gd name="connsiteX1-67" fmla="*/ 260995 w 1211804"/>
              <a:gd name="connsiteY1-68" fmla="*/ 4454 h 1725224"/>
              <a:gd name="connsiteX2-69" fmla="*/ 349192 w 1211804"/>
              <a:gd name="connsiteY2-70" fmla="*/ 0 h 1725224"/>
              <a:gd name="connsiteX3-71" fmla="*/ 1211804 w 1211804"/>
              <a:gd name="connsiteY3-72" fmla="*/ 862612 h 1725224"/>
              <a:gd name="connsiteX4-73" fmla="*/ 349192 w 1211804"/>
              <a:gd name="connsiteY4-74" fmla="*/ 1725224 h 1725224"/>
              <a:gd name="connsiteX5-75" fmla="*/ 260995 w 1211804"/>
              <a:gd name="connsiteY5-76" fmla="*/ 1720770 h 1725224"/>
              <a:gd name="connsiteX6-77" fmla="*/ 0 w 1211804"/>
              <a:gd name="connsiteY6-78" fmla="*/ 1251758 h 1725224"/>
              <a:gd name="connsiteX0-79" fmla="*/ 0 w 1004480"/>
              <a:gd name="connsiteY0-80" fmla="*/ 12645 h 1725224"/>
              <a:gd name="connsiteX1-81" fmla="*/ 53671 w 1004480"/>
              <a:gd name="connsiteY1-82" fmla="*/ 4454 h 1725224"/>
              <a:gd name="connsiteX2-83" fmla="*/ 141868 w 1004480"/>
              <a:gd name="connsiteY2-84" fmla="*/ 0 h 1725224"/>
              <a:gd name="connsiteX3-85" fmla="*/ 1004480 w 1004480"/>
              <a:gd name="connsiteY3-86" fmla="*/ 862612 h 1725224"/>
              <a:gd name="connsiteX4-87" fmla="*/ 141868 w 1004480"/>
              <a:gd name="connsiteY4-88" fmla="*/ 1725224 h 1725224"/>
              <a:gd name="connsiteX5-89" fmla="*/ 53671 w 1004480"/>
              <a:gd name="connsiteY5-90" fmla="*/ 1720770 h 17252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4480" h="1725224">
                <a:moveTo>
                  <a:pt x="0" y="12645"/>
                </a:moveTo>
                <a:lnTo>
                  <a:pt x="53671" y="4454"/>
                </a:lnTo>
                <a:cubicBezTo>
                  <a:pt x="82669" y="1509"/>
                  <a:pt x="112093" y="0"/>
                  <a:pt x="141868" y="0"/>
                </a:cubicBezTo>
                <a:cubicBezTo>
                  <a:pt x="618275" y="0"/>
                  <a:pt x="1004480" y="386205"/>
                  <a:pt x="1004480" y="862612"/>
                </a:cubicBezTo>
                <a:cubicBezTo>
                  <a:pt x="1004480" y="1339019"/>
                  <a:pt x="618275" y="1725224"/>
                  <a:pt x="141868" y="1725224"/>
                </a:cubicBezTo>
                <a:cubicBezTo>
                  <a:pt x="112093" y="1725224"/>
                  <a:pt x="82669" y="1723715"/>
                  <a:pt x="53671" y="1720770"/>
                </a:cubicBezTo>
              </a:path>
            </a:pathLst>
          </a:custGeom>
          <a:gradFill flip="none" rotWithShape="1">
            <a:gsLst>
              <a:gs pos="34000">
                <a:schemeClr val="tx2">
                  <a:alpha val="0"/>
                </a:schemeClr>
              </a:gs>
              <a:gs pos="55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90000">
                <a:schemeClr val="accent1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900000" scaled="0"/>
            <a:tileRect/>
          </a:gradFill>
          <a:ln w="22225">
            <a:gradFill>
              <a:gsLst>
                <a:gs pos="0">
                  <a:schemeClr val="bg2"/>
                </a:gs>
                <a:gs pos="53000">
                  <a:schemeClr val="accent3"/>
                </a:gs>
                <a:gs pos="100000">
                  <a:schemeClr val="bg2"/>
                </a:gs>
              </a:gsLst>
              <a:lin ang="5400000" scaled="1"/>
            </a:gradFill>
            <a:headEnd w="lg" len="lg"/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8870607" y="-14514"/>
            <a:ext cx="1169923" cy="5932714"/>
          </a:xfrm>
          <a:prstGeom prst="rect">
            <a:avLst/>
          </a:prstGeom>
          <a:gradFill>
            <a:gsLst>
              <a:gs pos="95000">
                <a:schemeClr val="accent2">
                  <a:lumMod val="90000"/>
                  <a:lumOff val="10000"/>
                </a:schemeClr>
              </a:gs>
              <a:gs pos="98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2000">
                <a:schemeClr val="accent2">
                  <a:lumMod val="75000"/>
                </a:schemeClr>
              </a:gs>
              <a:gs pos="0">
                <a:schemeClr val="accent2">
                  <a:lumMod val="75000"/>
                </a:schemeClr>
              </a:gs>
              <a:gs pos="5000">
                <a:schemeClr val="accent2">
                  <a:lumMod val="90000"/>
                  <a:lumOff val="10000"/>
                </a:schemeClr>
              </a:gs>
              <a:gs pos="50000">
                <a:schemeClr val="accent1"/>
              </a:gs>
              <a:gs pos="10000">
                <a:schemeClr val="accent1"/>
              </a:gs>
              <a:gs pos="90000">
                <a:schemeClr val="accent1"/>
              </a:gs>
            </a:gsLst>
            <a:lin ang="0" scaled="0"/>
          </a:gradFill>
          <a:ln w="47625">
            <a:noFill/>
          </a:ln>
          <a:effectLst>
            <a:glow rad="444500">
              <a:schemeClr val="accent2">
                <a:lumMod val="50000"/>
                <a:alpha val="5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0" name="梯形 9"/>
          <p:cNvSpPr/>
          <p:nvPr>
            <p:custDataLst>
              <p:tags r:id="rId9"/>
            </p:custDataLst>
          </p:nvPr>
        </p:nvSpPr>
        <p:spPr>
          <a:xfrm>
            <a:off x="7975110" y="5918201"/>
            <a:ext cx="2960915" cy="443386"/>
          </a:xfrm>
          <a:prstGeom prst="trapezoid">
            <a:avLst>
              <a:gd name="adj" fmla="val 205096"/>
            </a:avLst>
          </a:prstGeom>
          <a:gradFill>
            <a:gsLst>
              <a:gs pos="85000">
                <a:schemeClr val="accent2">
                  <a:lumMod val="75000"/>
                  <a:alpha val="70000"/>
                </a:schemeClr>
              </a:gs>
              <a:gs pos="15000">
                <a:schemeClr val="accent2">
                  <a:lumMod val="75000"/>
                  <a:alpha val="70000"/>
                </a:schemeClr>
              </a:gs>
              <a:gs pos="50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glow rad="127000">
              <a:schemeClr val="accent2">
                <a:lumMod val="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>
            <a:off x="6794870" y="6404428"/>
            <a:ext cx="53463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80000"/>
                  </a:schemeClr>
                </a:gs>
                <a:gs pos="70000">
                  <a:schemeClr val="accent2">
                    <a:lumMod val="75000"/>
                    <a:alpha val="80000"/>
                  </a:schemeClr>
                </a:gs>
                <a:gs pos="30000">
                  <a:schemeClr val="accent2">
                    <a:lumMod val="75000"/>
                    <a:alpha val="80000"/>
                  </a:schemeClr>
                </a:gs>
                <a:gs pos="0">
                  <a:schemeClr val="tx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1"/>
            </p:custDataLst>
          </p:nvPr>
        </p:nvCxnSpPr>
        <p:spPr>
          <a:xfrm>
            <a:off x="6788520" y="6495596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70000"/>
                  </a:schemeClr>
                </a:gs>
                <a:gs pos="70000">
                  <a:schemeClr val="accent2">
                    <a:lumMod val="75000"/>
                    <a:alpha val="70000"/>
                  </a:schemeClr>
                </a:gs>
                <a:gs pos="30000">
                  <a:schemeClr val="accent2">
                    <a:lumMod val="75000"/>
                    <a:alpha val="70000"/>
                  </a:schemeClr>
                </a:gs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2"/>
            </p:custDataLst>
          </p:nvPr>
        </p:nvCxnSpPr>
        <p:spPr>
          <a:xfrm>
            <a:off x="6788520" y="6677932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50000"/>
                  </a:schemeClr>
                </a:gs>
                <a:gs pos="70000">
                  <a:schemeClr val="accent2">
                    <a:lumMod val="75000"/>
                    <a:alpha val="50000"/>
                  </a:schemeClr>
                </a:gs>
                <a:gs pos="30000">
                  <a:schemeClr val="accent2">
                    <a:lumMod val="75000"/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100000">
                  <a:schemeClr val="tx2">
                    <a:alpha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3"/>
            </p:custDataLst>
          </p:nvPr>
        </p:nvCxnSpPr>
        <p:spPr>
          <a:xfrm>
            <a:off x="6788520" y="6769100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40000"/>
                  </a:schemeClr>
                </a:gs>
                <a:gs pos="70000">
                  <a:schemeClr val="accent2">
                    <a:lumMod val="75000"/>
                    <a:alpha val="40000"/>
                  </a:schemeClr>
                </a:gs>
                <a:gs pos="30000">
                  <a:schemeClr val="accent2">
                    <a:lumMod val="75000"/>
                    <a:alpha val="40000"/>
                  </a:schemeClr>
                </a:gs>
                <a:gs pos="0">
                  <a:schemeClr val="tx2">
                    <a:alpha val="40000"/>
                  </a:schemeClr>
                </a:gs>
                <a:gs pos="100000">
                  <a:schemeClr val="tx2">
                    <a:alpha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4"/>
            </p:custDataLst>
          </p:nvPr>
        </p:nvCxnSpPr>
        <p:spPr>
          <a:xfrm>
            <a:off x="6788520" y="6586764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60000"/>
                  </a:schemeClr>
                </a:gs>
                <a:gs pos="70000">
                  <a:schemeClr val="accent2">
                    <a:lumMod val="75000"/>
                    <a:alpha val="60000"/>
                  </a:schemeClr>
                </a:gs>
                <a:gs pos="30000">
                  <a:schemeClr val="accent2">
                    <a:lumMod val="75000"/>
                    <a:alpha val="60000"/>
                  </a:schemeClr>
                </a:gs>
                <a:gs pos="0">
                  <a:schemeClr val="tx2">
                    <a:alpha val="60000"/>
                  </a:schemeClr>
                </a:gs>
                <a:gs pos="100000">
                  <a:schemeClr val="tx2">
                    <a:alpha val="6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>
            <p:custDataLst>
              <p:tags r:id="rId15"/>
            </p:custDataLst>
          </p:nvPr>
        </p:nvSpPr>
        <p:spPr>
          <a:xfrm flipV="1">
            <a:off x="8396733" y="4387506"/>
            <a:ext cx="720744" cy="720744"/>
          </a:xfrm>
          <a:prstGeom prst="ellipse">
            <a:avLst/>
          </a:prstGeom>
          <a:gradFill flip="none" rotWithShape="1">
            <a:gsLst>
              <a:gs pos="30000">
                <a:schemeClr val="tx2"/>
              </a:gs>
              <a:gs pos="53000">
                <a:schemeClr val="tx2">
                  <a:lumMod val="75000"/>
                  <a:lumOff val="25000"/>
                </a:schemeClr>
              </a:gs>
              <a:gs pos="74000">
                <a:schemeClr val="accent2"/>
              </a:gs>
              <a:gs pos="88000">
                <a:schemeClr val="accent1"/>
              </a:gs>
              <a:gs pos="100000">
                <a:schemeClr val="accent1"/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3" name="署名占位符 10"/>
          <p:cNvSpPr>
            <a:spLocks noGrp="1"/>
          </p:cNvSpPr>
          <p:nvPr>
            <p:ph type="body" sz="quarter" idx="19" hasCustomPrompt="1"/>
            <p:custDataLst>
              <p:tags r:id="rId19"/>
            </p:custDataLst>
          </p:nvPr>
        </p:nvSpPr>
        <p:spPr>
          <a:xfrm>
            <a:off x="970280" y="4160705"/>
            <a:ext cx="2188800" cy="453601"/>
          </a:xfrm>
          <a:prstGeom prst="parallelogram">
            <a:avLst>
              <a:gd name="adj" fmla="val 37506"/>
            </a:avLst>
          </a:prstGeom>
          <a:gradFill>
            <a:gsLst>
              <a:gs pos="1200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3"/>
            <p:custDataLst>
              <p:tags r:id="rId3"/>
            </p:custDataLst>
          </p:nvPr>
        </p:nvSpPr>
        <p:spPr>
          <a:xfrm>
            <a:off x="608330" y="508635"/>
            <a:ext cx="10968990" cy="7632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 flipH="1" flipV="1">
            <a:off x="5015755" y="604047"/>
            <a:ext cx="720744" cy="720744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5070793" y="584200"/>
            <a:ext cx="2050415" cy="96393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30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ctr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节编号"/>
          <p:cNvSpPr txBox="1">
            <a:spLocks noGrp="1"/>
          </p:cNvSpPr>
          <p:nvPr>
            <p:ph type="body" idx="4" hasCustomPrompt="1"/>
            <p:custDataLst>
              <p:tags r:id="rId2"/>
            </p:custDataLst>
          </p:nvPr>
        </p:nvSpPr>
        <p:spPr>
          <a:xfrm>
            <a:off x="1021079" y="2165350"/>
            <a:ext cx="8068945" cy="10185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7000" b="0" i="0" u="none" strike="noStrike" kern="1200" cap="none" spc="30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/>
            <a:r>
              <a:rPr dirty="0" err="1">
                <a:sym typeface="+mn-ea"/>
              </a:rPr>
              <a:t>节编号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3"/>
            </p:custDataLst>
          </p:nvPr>
        </p:nvSpPr>
        <p:spPr>
          <a:xfrm>
            <a:off x="1021080" y="3378835"/>
            <a:ext cx="8068945" cy="22421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5300" b="0" i="0" u="none" strike="noStrike" kern="1200" cap="none" spc="300" normalizeH="0" baseline="0" noProof="1" dirty="0" err="1"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 flipV="1">
            <a:off x="11098318" y="2375536"/>
            <a:ext cx="541020" cy="541020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5"/>
            </p:custDataLst>
          </p:nvPr>
        </p:nvSpPr>
        <p:spPr>
          <a:xfrm rot="6300000">
            <a:off x="8804072" y="-1289760"/>
            <a:ext cx="2116227" cy="36769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333" h="5790">
                <a:moveTo>
                  <a:pt x="304" y="0"/>
                </a:moveTo>
                <a:cubicBezTo>
                  <a:pt x="1977" y="0"/>
                  <a:pt x="3333" y="1356"/>
                  <a:pt x="3333" y="3028"/>
                </a:cubicBezTo>
                <a:cubicBezTo>
                  <a:pt x="3333" y="4257"/>
                  <a:pt x="2601" y="5314"/>
                  <a:pt x="1551" y="5789"/>
                </a:cubicBezTo>
                <a:lnTo>
                  <a:pt x="1547" y="5790"/>
                </a:lnTo>
                <a:lnTo>
                  <a:pt x="0" y="15"/>
                </a:lnTo>
                <a:lnTo>
                  <a:pt x="33" y="12"/>
                </a:lnTo>
                <a:cubicBezTo>
                  <a:pt x="122" y="4"/>
                  <a:pt x="213" y="0"/>
                  <a:pt x="304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50000"/>
                </a:schemeClr>
              </a:gs>
              <a:gs pos="82000">
                <a:schemeClr val="accent2">
                  <a:alpha val="90000"/>
                </a:schemeClr>
              </a:gs>
              <a:gs pos="88000">
                <a:schemeClr val="accent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4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3"/>
            <p:custDataLst>
              <p:tags r:id="rId4"/>
            </p:custDataLst>
          </p:nvPr>
        </p:nvSpPr>
        <p:spPr>
          <a:xfrm>
            <a:off x="608330" y="508635"/>
            <a:ext cx="10968990" cy="7632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文"/>
          <p:cNvSpPr txBox="1">
            <a:spLocks noGrp="1"/>
          </p:cNvSpPr>
          <p:nvPr>
            <p:ph idx="7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3"/>
            </p:custDataLst>
          </p:nvPr>
        </p:nvSpPr>
        <p:spPr>
          <a:xfrm>
            <a:off x="6235065" y="1343025"/>
            <a:ext cx="5342255" cy="4864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正文"/>
          <p:cNvSpPr txBox="1">
            <a:spLocks noGrp="1"/>
          </p:cNvSpPr>
          <p:nvPr>
            <p:ph idx="5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5"/>
            </p:custDataLst>
          </p:nvPr>
        </p:nvSpPr>
        <p:spPr>
          <a:xfrm>
            <a:off x="608330" y="1343025"/>
            <a:ext cx="5342255" cy="4864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6"/>
            </p:custDataLst>
          </p:nvPr>
        </p:nvSpPr>
        <p:spPr>
          <a:xfrm>
            <a:off x="608330" y="508635"/>
            <a:ext cx="10968990" cy="7632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"/>
          <p:cNvSpPr txBox="1">
            <a:spLocks noGrp="1"/>
          </p:cNvSpPr>
          <p:nvPr>
            <p:ph type="title" idx="3"/>
            <p:custDataLst>
              <p:tags r:id="rId2"/>
            </p:custDataLst>
          </p:nvPr>
        </p:nvSpPr>
        <p:spPr>
          <a:xfrm>
            <a:off x="608330" y="508635"/>
            <a:ext cx="10968990" cy="7632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MiSans" charset="0"/>
                <a:ea typeface="MiSans" charset="0"/>
                <a:cs typeface="MiSans" charset="0"/>
                <a:sym typeface="MiSans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"/>
          <p:cNvSpPr txBox="1">
            <a:spLocks noGrp="1"/>
          </p:cNvSpPr>
          <p:nvPr>
            <p:ph type="body" idx="4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3"/>
            <p:custDataLst>
              <p:tags r:id="rId3"/>
            </p:custDataLst>
          </p:nvPr>
        </p:nvSpPr>
        <p:spPr>
          <a:xfrm>
            <a:off x="608330" y="508635"/>
            <a:ext cx="10968990" cy="76327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>
              <a:defRPr kumimoji="0" lang="zh-CN" altLang="en-US" sz="40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uFillTx/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4"/>
          <p:cNvSpPr/>
          <p:nvPr>
            <p:custDataLst>
              <p:tags r:id="rId2"/>
            </p:custDataLst>
          </p:nvPr>
        </p:nvSpPr>
        <p:spPr>
          <a:xfrm>
            <a:off x="4524647" y="-14513"/>
            <a:ext cx="2939329" cy="1192893"/>
          </a:xfrm>
          <a:custGeom>
            <a:avLst/>
            <a:gdLst>
              <a:gd name="connsiteX0" fmla="*/ 0 w 2939329"/>
              <a:gd name="connsiteY0" fmla="*/ 0 h 1192893"/>
              <a:gd name="connsiteX1" fmla="*/ 2939329 w 2939329"/>
              <a:gd name="connsiteY1" fmla="*/ 0 h 1192893"/>
              <a:gd name="connsiteX2" fmla="*/ 2903922 w 2939329"/>
              <a:gd name="connsiteY2" fmla="*/ 137700 h 1192893"/>
              <a:gd name="connsiteX3" fmla="*/ 1469664 w 2939329"/>
              <a:gd name="connsiteY3" fmla="*/ 1192893 h 1192893"/>
              <a:gd name="connsiteX4" fmla="*/ 35406 w 2939329"/>
              <a:gd name="connsiteY4" fmla="*/ 137700 h 119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9329" h="1192893">
                <a:moveTo>
                  <a:pt x="0" y="0"/>
                </a:moveTo>
                <a:lnTo>
                  <a:pt x="2939329" y="0"/>
                </a:lnTo>
                <a:lnTo>
                  <a:pt x="2903922" y="137700"/>
                </a:lnTo>
                <a:cubicBezTo>
                  <a:pt x="2713780" y="749025"/>
                  <a:pt x="2143557" y="1192893"/>
                  <a:pt x="1469664" y="1192893"/>
                </a:cubicBezTo>
                <a:cubicBezTo>
                  <a:pt x="795771" y="1192893"/>
                  <a:pt x="225548" y="749025"/>
                  <a:pt x="35406" y="137700"/>
                </a:cubicBezTo>
                <a:close/>
              </a:path>
            </a:pathLst>
          </a:cu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50000"/>
                </a:schemeClr>
              </a:gs>
              <a:gs pos="82000">
                <a:schemeClr val="accent2">
                  <a:alpha val="90000"/>
                </a:schemeClr>
              </a:gs>
              <a:gs pos="88000">
                <a:schemeClr val="accent1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7268904" y="2974639"/>
            <a:ext cx="454361" cy="454361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 flipH="1" flipV="1">
            <a:off x="10270471" y="3781107"/>
            <a:ext cx="720744" cy="720744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8870607" y="-14514"/>
            <a:ext cx="1169923" cy="5932714"/>
          </a:xfrm>
          <a:prstGeom prst="rect">
            <a:avLst/>
          </a:prstGeom>
          <a:gradFill>
            <a:gsLst>
              <a:gs pos="95000">
                <a:schemeClr val="accent2">
                  <a:lumMod val="90000"/>
                  <a:lumOff val="10000"/>
                </a:schemeClr>
              </a:gs>
              <a:gs pos="98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2000">
                <a:schemeClr val="accent2">
                  <a:lumMod val="75000"/>
                </a:schemeClr>
              </a:gs>
              <a:gs pos="0">
                <a:schemeClr val="accent2">
                  <a:lumMod val="75000"/>
                </a:schemeClr>
              </a:gs>
              <a:gs pos="5000">
                <a:schemeClr val="accent2">
                  <a:lumMod val="90000"/>
                  <a:lumOff val="10000"/>
                </a:schemeClr>
              </a:gs>
              <a:gs pos="50000">
                <a:schemeClr val="accent1"/>
              </a:gs>
              <a:gs pos="10000">
                <a:schemeClr val="accent1"/>
              </a:gs>
              <a:gs pos="90000">
                <a:schemeClr val="accent1"/>
              </a:gs>
            </a:gsLst>
            <a:lin ang="0" scaled="0"/>
          </a:gradFill>
          <a:ln w="47625">
            <a:noFill/>
          </a:ln>
          <a:effectLst>
            <a:glow rad="444500">
              <a:schemeClr val="accent2">
                <a:lumMod val="50000"/>
                <a:alpha val="5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0" name="梯形 9"/>
          <p:cNvSpPr/>
          <p:nvPr>
            <p:custDataLst>
              <p:tags r:id="rId6"/>
            </p:custDataLst>
          </p:nvPr>
        </p:nvSpPr>
        <p:spPr>
          <a:xfrm>
            <a:off x="7975110" y="5918201"/>
            <a:ext cx="2960915" cy="443386"/>
          </a:xfrm>
          <a:prstGeom prst="trapezoid">
            <a:avLst>
              <a:gd name="adj" fmla="val 205096"/>
            </a:avLst>
          </a:prstGeom>
          <a:gradFill>
            <a:gsLst>
              <a:gs pos="85000">
                <a:schemeClr val="accent2">
                  <a:lumMod val="75000"/>
                  <a:alpha val="70000"/>
                </a:schemeClr>
              </a:gs>
              <a:gs pos="15000">
                <a:schemeClr val="accent2">
                  <a:lumMod val="75000"/>
                  <a:alpha val="70000"/>
                </a:schemeClr>
              </a:gs>
              <a:gs pos="50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glow rad="127000">
              <a:schemeClr val="accent2">
                <a:lumMod val="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6794870" y="6404428"/>
            <a:ext cx="53463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80000"/>
                  </a:schemeClr>
                </a:gs>
                <a:gs pos="70000">
                  <a:schemeClr val="accent2">
                    <a:lumMod val="75000"/>
                    <a:alpha val="80000"/>
                  </a:schemeClr>
                </a:gs>
                <a:gs pos="30000">
                  <a:schemeClr val="accent2">
                    <a:lumMod val="75000"/>
                    <a:alpha val="80000"/>
                  </a:schemeClr>
                </a:gs>
                <a:gs pos="0">
                  <a:schemeClr val="tx2">
                    <a:alpha val="80000"/>
                  </a:schemeClr>
                </a:gs>
                <a:gs pos="100000">
                  <a:schemeClr val="tx2">
                    <a:alpha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6788520" y="6495596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70000"/>
                  </a:schemeClr>
                </a:gs>
                <a:gs pos="70000">
                  <a:schemeClr val="accent2">
                    <a:lumMod val="75000"/>
                    <a:alpha val="70000"/>
                  </a:schemeClr>
                </a:gs>
                <a:gs pos="30000">
                  <a:schemeClr val="accent2">
                    <a:lumMod val="75000"/>
                    <a:alpha val="70000"/>
                  </a:schemeClr>
                </a:gs>
                <a:gs pos="0">
                  <a:schemeClr val="tx2">
                    <a:alpha val="7000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6788520" y="6677932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50000"/>
                  </a:schemeClr>
                </a:gs>
                <a:gs pos="70000">
                  <a:schemeClr val="accent2">
                    <a:lumMod val="75000"/>
                    <a:alpha val="50000"/>
                  </a:schemeClr>
                </a:gs>
                <a:gs pos="30000">
                  <a:schemeClr val="accent2">
                    <a:lumMod val="75000"/>
                    <a:alpha val="50000"/>
                  </a:schemeClr>
                </a:gs>
                <a:gs pos="0">
                  <a:schemeClr val="tx2">
                    <a:alpha val="50000"/>
                  </a:schemeClr>
                </a:gs>
                <a:gs pos="100000">
                  <a:schemeClr val="tx2">
                    <a:alpha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>
            <a:off x="6788520" y="6769100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40000"/>
                  </a:schemeClr>
                </a:gs>
                <a:gs pos="70000">
                  <a:schemeClr val="accent2">
                    <a:lumMod val="75000"/>
                    <a:alpha val="40000"/>
                  </a:schemeClr>
                </a:gs>
                <a:gs pos="30000">
                  <a:schemeClr val="accent2">
                    <a:lumMod val="75000"/>
                    <a:alpha val="40000"/>
                  </a:schemeClr>
                </a:gs>
                <a:gs pos="0">
                  <a:schemeClr val="tx2">
                    <a:alpha val="40000"/>
                  </a:schemeClr>
                </a:gs>
                <a:gs pos="100000">
                  <a:schemeClr val="tx2">
                    <a:alpha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1"/>
            </p:custDataLst>
          </p:nvPr>
        </p:nvCxnSpPr>
        <p:spPr>
          <a:xfrm>
            <a:off x="6788520" y="6586764"/>
            <a:ext cx="5359030" cy="0"/>
          </a:xfrm>
          <a:prstGeom prst="line">
            <a:avLst/>
          </a:prstGeom>
          <a:ln w="25400">
            <a:gradFill>
              <a:gsLst>
                <a:gs pos="50000">
                  <a:schemeClr val="accent1">
                    <a:lumMod val="75000"/>
                    <a:alpha val="60000"/>
                  </a:schemeClr>
                </a:gs>
                <a:gs pos="70000">
                  <a:schemeClr val="accent2">
                    <a:lumMod val="75000"/>
                    <a:alpha val="60000"/>
                  </a:schemeClr>
                </a:gs>
                <a:gs pos="30000">
                  <a:schemeClr val="accent2">
                    <a:lumMod val="75000"/>
                    <a:alpha val="60000"/>
                  </a:schemeClr>
                </a:gs>
                <a:gs pos="0">
                  <a:schemeClr val="tx2">
                    <a:alpha val="60000"/>
                  </a:schemeClr>
                </a:gs>
                <a:gs pos="100000">
                  <a:schemeClr val="tx2">
                    <a:alpha val="6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 flipV="1">
            <a:off x="8396733" y="4387506"/>
            <a:ext cx="720744" cy="720744"/>
          </a:xfrm>
          <a:prstGeom prst="ellipse">
            <a:avLst/>
          </a:prstGeom>
          <a:gradFill flip="none" rotWithShape="1">
            <a:gsLst>
              <a:gs pos="30000">
                <a:schemeClr val="tx2"/>
              </a:gs>
              <a:gs pos="53000">
                <a:schemeClr val="tx2">
                  <a:lumMod val="75000"/>
                  <a:lumOff val="25000"/>
                </a:schemeClr>
              </a:gs>
              <a:gs pos="74000">
                <a:schemeClr val="accent2"/>
              </a:gs>
              <a:gs pos="88000">
                <a:schemeClr val="accent1"/>
              </a:gs>
              <a:gs pos="100000">
                <a:schemeClr val="accent1"/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3"/>
            </p:custDataLst>
          </p:nvPr>
        </p:nvSpPr>
        <p:spPr>
          <a:xfrm>
            <a:off x="1200785" y="1308735"/>
            <a:ext cx="6117590" cy="22650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200" b="0" i="0" u="none" strike="noStrike" kern="1200" cap="none" spc="300" normalizeH="0" baseline="0" noProof="1" dirty="0">
                <a:gradFill>
                  <a:gsLst>
                    <a:gs pos="0">
                      <a:schemeClr val="tx1"/>
                    </a:gs>
                    <a:gs pos="90000">
                      <a:schemeClr val="accent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3" name="署名占位符 10"/>
          <p:cNvSpPr>
            <a:spLocks noGrp="1"/>
          </p:cNvSpPr>
          <p:nvPr>
            <p:ph type="body" sz="quarter" idx="18" hasCustomPrompt="1"/>
            <p:custDataLst>
              <p:tags r:id="rId17"/>
            </p:custDataLst>
          </p:nvPr>
        </p:nvSpPr>
        <p:spPr>
          <a:xfrm>
            <a:off x="970280" y="3807460"/>
            <a:ext cx="2188800" cy="453601"/>
          </a:xfrm>
          <a:prstGeom prst="parallelogram">
            <a:avLst>
              <a:gd name="adj" fmla="val 37506"/>
            </a:avLst>
          </a:prstGeom>
          <a:gradFill>
            <a:gsLst>
              <a:gs pos="1200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latin typeface="+mj-ea"/>
                <a:ea typeface="+mj-ea"/>
                <a:cs typeface="MiSans" charset="0"/>
                <a:sym typeface="MiSans" charset="0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4" name="任意多边形: 形状 23"/>
          <p:cNvSpPr/>
          <p:nvPr userDrawn="1">
            <p:custDataLst>
              <p:tags r:id="rId18"/>
            </p:custDataLst>
          </p:nvPr>
        </p:nvSpPr>
        <p:spPr>
          <a:xfrm flipH="1" flipV="1">
            <a:off x="11187520" y="967176"/>
            <a:ext cx="1004480" cy="1725224"/>
          </a:xfrm>
          <a:custGeom>
            <a:avLst/>
            <a:gdLst>
              <a:gd name="connsiteX0" fmla="*/ 141868 w 1004480"/>
              <a:gd name="connsiteY0" fmla="*/ 1725224 h 1725224"/>
              <a:gd name="connsiteX1" fmla="*/ 53671 w 1004480"/>
              <a:gd name="connsiteY1" fmla="*/ 1720770 h 1725224"/>
              <a:gd name="connsiteX2" fmla="*/ 0 w 1004480"/>
              <a:gd name="connsiteY2" fmla="*/ 1712579 h 1725224"/>
              <a:gd name="connsiteX3" fmla="*/ 0 w 1004480"/>
              <a:gd name="connsiteY3" fmla="*/ 12645 h 1725224"/>
              <a:gd name="connsiteX4" fmla="*/ 53671 w 1004480"/>
              <a:gd name="connsiteY4" fmla="*/ 4454 h 1725224"/>
              <a:gd name="connsiteX5" fmla="*/ 141868 w 1004480"/>
              <a:gd name="connsiteY5" fmla="*/ 0 h 1725224"/>
              <a:gd name="connsiteX6" fmla="*/ 1004480 w 1004480"/>
              <a:gd name="connsiteY6" fmla="*/ 862612 h 1725224"/>
              <a:gd name="connsiteX7" fmla="*/ 141868 w 1004480"/>
              <a:gd name="connsiteY7" fmla="*/ 1725224 h 1725224"/>
              <a:gd name="connsiteX0-1" fmla="*/ 440632 w 1303244"/>
              <a:gd name="connsiteY0-2" fmla="*/ 1725224 h 1725224"/>
              <a:gd name="connsiteX1-3" fmla="*/ 352435 w 1303244"/>
              <a:gd name="connsiteY1-4" fmla="*/ 1720770 h 1725224"/>
              <a:gd name="connsiteX2-5" fmla="*/ 0 w 1303244"/>
              <a:gd name="connsiteY2-6" fmla="*/ 1160318 h 1725224"/>
              <a:gd name="connsiteX3-7" fmla="*/ 298764 w 1303244"/>
              <a:gd name="connsiteY3-8" fmla="*/ 12645 h 1725224"/>
              <a:gd name="connsiteX4-9" fmla="*/ 352435 w 1303244"/>
              <a:gd name="connsiteY4-10" fmla="*/ 4454 h 1725224"/>
              <a:gd name="connsiteX5-11" fmla="*/ 440632 w 1303244"/>
              <a:gd name="connsiteY5-12" fmla="*/ 0 h 1725224"/>
              <a:gd name="connsiteX6-13" fmla="*/ 1303244 w 1303244"/>
              <a:gd name="connsiteY6-14" fmla="*/ 862612 h 1725224"/>
              <a:gd name="connsiteX7-15" fmla="*/ 440632 w 1303244"/>
              <a:gd name="connsiteY7-16" fmla="*/ 1725224 h 1725224"/>
              <a:gd name="connsiteX0-17" fmla="*/ 0 w 1303244"/>
              <a:gd name="connsiteY0-18" fmla="*/ 1160318 h 1725224"/>
              <a:gd name="connsiteX1-19" fmla="*/ 298764 w 1303244"/>
              <a:gd name="connsiteY1-20" fmla="*/ 12645 h 1725224"/>
              <a:gd name="connsiteX2-21" fmla="*/ 352435 w 1303244"/>
              <a:gd name="connsiteY2-22" fmla="*/ 4454 h 1725224"/>
              <a:gd name="connsiteX3-23" fmla="*/ 440632 w 1303244"/>
              <a:gd name="connsiteY3-24" fmla="*/ 0 h 1725224"/>
              <a:gd name="connsiteX4-25" fmla="*/ 1303244 w 1303244"/>
              <a:gd name="connsiteY4-26" fmla="*/ 862612 h 1725224"/>
              <a:gd name="connsiteX5-27" fmla="*/ 440632 w 1303244"/>
              <a:gd name="connsiteY5-28" fmla="*/ 1725224 h 1725224"/>
              <a:gd name="connsiteX6-29" fmla="*/ 352435 w 1303244"/>
              <a:gd name="connsiteY6-30" fmla="*/ 1720770 h 1725224"/>
              <a:gd name="connsiteX7-31" fmla="*/ 91440 w 1303244"/>
              <a:gd name="connsiteY7-32" fmla="*/ 1251758 h 1725224"/>
              <a:gd name="connsiteX0-33" fmla="*/ 3330 w 1306574"/>
              <a:gd name="connsiteY0-34" fmla="*/ 1160318 h 1725224"/>
              <a:gd name="connsiteX1-35" fmla="*/ 0 w 1306574"/>
              <a:gd name="connsiteY1-36" fmla="*/ 1140396 h 1725224"/>
              <a:gd name="connsiteX2-37" fmla="*/ 302094 w 1306574"/>
              <a:gd name="connsiteY2-38" fmla="*/ 12645 h 1725224"/>
              <a:gd name="connsiteX3-39" fmla="*/ 355765 w 1306574"/>
              <a:gd name="connsiteY3-40" fmla="*/ 4454 h 1725224"/>
              <a:gd name="connsiteX4-41" fmla="*/ 443962 w 1306574"/>
              <a:gd name="connsiteY4-42" fmla="*/ 0 h 1725224"/>
              <a:gd name="connsiteX5-43" fmla="*/ 1306574 w 1306574"/>
              <a:gd name="connsiteY5-44" fmla="*/ 862612 h 1725224"/>
              <a:gd name="connsiteX6-45" fmla="*/ 443962 w 1306574"/>
              <a:gd name="connsiteY6-46" fmla="*/ 1725224 h 1725224"/>
              <a:gd name="connsiteX7-47" fmla="*/ 355765 w 1306574"/>
              <a:gd name="connsiteY7-48" fmla="*/ 1720770 h 1725224"/>
              <a:gd name="connsiteX8" fmla="*/ 94770 w 1306574"/>
              <a:gd name="connsiteY8" fmla="*/ 1251758 h 1725224"/>
              <a:gd name="connsiteX0-49" fmla="*/ 0 w 1303244"/>
              <a:gd name="connsiteY0-50" fmla="*/ 1160318 h 1725224"/>
              <a:gd name="connsiteX1-51" fmla="*/ 298764 w 1303244"/>
              <a:gd name="connsiteY1-52" fmla="*/ 12645 h 1725224"/>
              <a:gd name="connsiteX2-53" fmla="*/ 352435 w 1303244"/>
              <a:gd name="connsiteY2-54" fmla="*/ 4454 h 1725224"/>
              <a:gd name="connsiteX3-55" fmla="*/ 440632 w 1303244"/>
              <a:gd name="connsiteY3-56" fmla="*/ 0 h 1725224"/>
              <a:gd name="connsiteX4-57" fmla="*/ 1303244 w 1303244"/>
              <a:gd name="connsiteY4-58" fmla="*/ 862612 h 1725224"/>
              <a:gd name="connsiteX5-59" fmla="*/ 440632 w 1303244"/>
              <a:gd name="connsiteY5-60" fmla="*/ 1725224 h 1725224"/>
              <a:gd name="connsiteX6-61" fmla="*/ 352435 w 1303244"/>
              <a:gd name="connsiteY6-62" fmla="*/ 1720770 h 1725224"/>
              <a:gd name="connsiteX7-63" fmla="*/ 91440 w 1303244"/>
              <a:gd name="connsiteY7-64" fmla="*/ 1251758 h 1725224"/>
              <a:gd name="connsiteX0-65" fmla="*/ 207324 w 1211804"/>
              <a:gd name="connsiteY0-66" fmla="*/ 12645 h 1725224"/>
              <a:gd name="connsiteX1-67" fmla="*/ 260995 w 1211804"/>
              <a:gd name="connsiteY1-68" fmla="*/ 4454 h 1725224"/>
              <a:gd name="connsiteX2-69" fmla="*/ 349192 w 1211804"/>
              <a:gd name="connsiteY2-70" fmla="*/ 0 h 1725224"/>
              <a:gd name="connsiteX3-71" fmla="*/ 1211804 w 1211804"/>
              <a:gd name="connsiteY3-72" fmla="*/ 862612 h 1725224"/>
              <a:gd name="connsiteX4-73" fmla="*/ 349192 w 1211804"/>
              <a:gd name="connsiteY4-74" fmla="*/ 1725224 h 1725224"/>
              <a:gd name="connsiteX5-75" fmla="*/ 260995 w 1211804"/>
              <a:gd name="connsiteY5-76" fmla="*/ 1720770 h 1725224"/>
              <a:gd name="connsiteX6-77" fmla="*/ 0 w 1211804"/>
              <a:gd name="connsiteY6-78" fmla="*/ 1251758 h 1725224"/>
              <a:gd name="connsiteX0-79" fmla="*/ 0 w 1004480"/>
              <a:gd name="connsiteY0-80" fmla="*/ 12645 h 1725224"/>
              <a:gd name="connsiteX1-81" fmla="*/ 53671 w 1004480"/>
              <a:gd name="connsiteY1-82" fmla="*/ 4454 h 1725224"/>
              <a:gd name="connsiteX2-83" fmla="*/ 141868 w 1004480"/>
              <a:gd name="connsiteY2-84" fmla="*/ 0 h 1725224"/>
              <a:gd name="connsiteX3-85" fmla="*/ 1004480 w 1004480"/>
              <a:gd name="connsiteY3-86" fmla="*/ 862612 h 1725224"/>
              <a:gd name="connsiteX4-87" fmla="*/ 141868 w 1004480"/>
              <a:gd name="connsiteY4-88" fmla="*/ 1725224 h 1725224"/>
              <a:gd name="connsiteX5-89" fmla="*/ 53671 w 1004480"/>
              <a:gd name="connsiteY5-90" fmla="*/ 1720770 h 17252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04480" h="1725224">
                <a:moveTo>
                  <a:pt x="0" y="12645"/>
                </a:moveTo>
                <a:lnTo>
                  <a:pt x="53671" y="4454"/>
                </a:lnTo>
                <a:cubicBezTo>
                  <a:pt x="82669" y="1509"/>
                  <a:pt x="112093" y="0"/>
                  <a:pt x="141868" y="0"/>
                </a:cubicBezTo>
                <a:cubicBezTo>
                  <a:pt x="618275" y="0"/>
                  <a:pt x="1004480" y="386205"/>
                  <a:pt x="1004480" y="862612"/>
                </a:cubicBezTo>
                <a:cubicBezTo>
                  <a:pt x="1004480" y="1339019"/>
                  <a:pt x="618275" y="1725224"/>
                  <a:pt x="141868" y="1725224"/>
                </a:cubicBezTo>
                <a:cubicBezTo>
                  <a:pt x="112093" y="1725224"/>
                  <a:pt x="82669" y="1723715"/>
                  <a:pt x="53671" y="1720770"/>
                </a:cubicBezTo>
              </a:path>
            </a:pathLst>
          </a:custGeom>
          <a:gradFill flip="none" rotWithShape="1">
            <a:gsLst>
              <a:gs pos="34000">
                <a:schemeClr val="tx2">
                  <a:alpha val="0"/>
                </a:schemeClr>
              </a:gs>
              <a:gs pos="55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90000">
                <a:schemeClr val="accent1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900000" scaled="0"/>
            <a:tileRect/>
          </a:gradFill>
          <a:ln w="22225">
            <a:gradFill>
              <a:gsLst>
                <a:gs pos="0">
                  <a:schemeClr val="bg2"/>
                </a:gs>
                <a:gs pos="53000">
                  <a:schemeClr val="accent3"/>
                </a:gs>
                <a:gs pos="100000">
                  <a:schemeClr val="bg2"/>
                </a:gs>
              </a:gsLst>
              <a:lin ang="5400000" scaled="1"/>
            </a:gradFill>
            <a:headEnd w="lg" len="lg"/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>
            <p:custDataLst>
              <p:tags r:id="rId12"/>
            </p:custDataLst>
          </p:nvPr>
        </p:nvCxnSpPr>
        <p:spPr>
          <a:xfrm>
            <a:off x="581702" y="1159310"/>
            <a:ext cx="11361106" cy="0"/>
          </a:xfrm>
          <a:prstGeom prst="line">
            <a:avLst/>
          </a:prstGeom>
          <a:ln>
            <a:gradFill flip="none" rotWithShape="1">
              <a:gsLst>
                <a:gs pos="0">
                  <a:srgbClr val="FACA60"/>
                </a:gs>
                <a:gs pos="100000">
                  <a:srgbClr val="FD6E38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13"/>
            </p:custDataLst>
          </p:nvPr>
        </p:nvSpPr>
        <p:spPr>
          <a:xfrm flipH="1" flipV="1">
            <a:off x="294297" y="186415"/>
            <a:ext cx="988079" cy="988079"/>
          </a:xfrm>
          <a:prstGeom prst="ellipse">
            <a:avLst/>
          </a:prstGeom>
          <a:gradFill flip="none" rotWithShape="1">
            <a:gsLst>
              <a:gs pos="34000">
                <a:schemeClr val="tx2">
                  <a:alpha val="0"/>
                </a:schemeClr>
              </a:gs>
              <a:gs pos="61000">
                <a:schemeClr val="accent2">
                  <a:lumMod val="50000"/>
                  <a:alpha val="20000"/>
                </a:schemeClr>
              </a:gs>
              <a:gs pos="82000">
                <a:schemeClr val="accent2">
                  <a:alpha val="60000"/>
                </a:schemeClr>
              </a:gs>
              <a:gs pos="88000">
                <a:schemeClr val="accent1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MiSans" charset="0"/>
                <a:ea typeface="MiSans" charset="0"/>
                <a:cs typeface="MiSans" charset="0"/>
                <a:sym typeface="Mi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>
              <a:spcBef>
                <a:spcPts val="1200"/>
              </a:spcBef>
              <a:spcAft>
                <a:spcPts val="0"/>
              </a:spcAft>
              <a:buClr>
                <a:srgbClr val="FACA60"/>
              </a:buClr>
            </a:pP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dirty="0" smtClean="0">
          <a:ln>
            <a:noFill/>
            <a:prstDash val="sysDot"/>
          </a:ln>
          <a:gradFill>
            <a:gsLst>
              <a:gs pos="0">
                <a:schemeClr val="tx1"/>
              </a:gs>
              <a:gs pos="90000">
                <a:schemeClr val="accent1"/>
              </a:gs>
            </a:gsLst>
            <a:lin ang="16200000" scaled="0"/>
          </a:gradFill>
          <a:uFillTx/>
          <a:latin typeface="+mj-ea"/>
          <a:ea typeface="+mj-ea"/>
          <a:cs typeface="MiSans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MiSans" charset="0"/>
          <a:ea typeface="MiSans" charset="0"/>
          <a:cs typeface="MiSans" charset="0"/>
          <a:sym typeface="MiSans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" charset="0"/>
          <a:ea typeface="MiSans" charset="0"/>
          <a:cs typeface="MiSans" charset="0"/>
          <a:sym typeface="MiSans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" charset="0"/>
          <a:ea typeface="MiSans" charset="0"/>
          <a:cs typeface="MiSans" charset="0"/>
          <a:sym typeface="MiSans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" charset="0"/>
          <a:ea typeface="MiSans" charset="0"/>
          <a:cs typeface="MiSans" charset="0"/>
          <a:sym typeface="MiSans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" charset="0"/>
          <a:ea typeface="MiSans" charset="0"/>
          <a:cs typeface="MiSans" charset="0"/>
          <a:sym typeface="Mi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5" Type="http://schemas.openxmlformats.org/officeDocument/2006/relationships/slideLayout" Target="../slideLayouts/slideLayout18.xml"/><Relationship Id="rId34" Type="http://schemas.openxmlformats.org/officeDocument/2006/relationships/tags" Target="../tags/tag258.xml"/><Relationship Id="rId33" Type="http://schemas.openxmlformats.org/officeDocument/2006/relationships/image" Target="../media/image15.png"/><Relationship Id="rId32" Type="http://schemas.openxmlformats.org/officeDocument/2006/relationships/image" Target="../media/image14.png"/><Relationship Id="rId31" Type="http://schemas.openxmlformats.org/officeDocument/2006/relationships/tags" Target="../tags/tag257.xml"/><Relationship Id="rId30" Type="http://schemas.openxmlformats.org/officeDocument/2006/relationships/tags" Target="../tags/tag256.xml"/><Relationship Id="rId3" Type="http://schemas.openxmlformats.org/officeDocument/2006/relationships/image" Target="../media/image10.jpeg"/><Relationship Id="rId29" Type="http://schemas.openxmlformats.org/officeDocument/2006/relationships/tags" Target="../tags/tag255.xml"/><Relationship Id="rId28" Type="http://schemas.openxmlformats.org/officeDocument/2006/relationships/tags" Target="../tags/tag254.xml"/><Relationship Id="rId27" Type="http://schemas.openxmlformats.org/officeDocument/2006/relationships/tags" Target="../tags/tag253.xml"/><Relationship Id="rId26" Type="http://schemas.openxmlformats.org/officeDocument/2006/relationships/tags" Target="../tags/tag252.xml"/><Relationship Id="rId25" Type="http://schemas.openxmlformats.org/officeDocument/2006/relationships/tags" Target="../tags/tag251.xml"/><Relationship Id="rId24" Type="http://schemas.openxmlformats.org/officeDocument/2006/relationships/tags" Target="../tags/tag250.xml"/><Relationship Id="rId23" Type="http://schemas.openxmlformats.org/officeDocument/2006/relationships/tags" Target="../tags/tag249.xml"/><Relationship Id="rId22" Type="http://schemas.openxmlformats.org/officeDocument/2006/relationships/tags" Target="../tags/tag248.xml"/><Relationship Id="rId21" Type="http://schemas.openxmlformats.org/officeDocument/2006/relationships/tags" Target="../tags/tag247.xml"/><Relationship Id="rId20" Type="http://schemas.openxmlformats.org/officeDocument/2006/relationships/tags" Target="../tags/tag246.xml"/><Relationship Id="rId2" Type="http://schemas.openxmlformats.org/officeDocument/2006/relationships/tags" Target="../tags/tag230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66.xml"/><Relationship Id="rId10" Type="http://schemas.openxmlformats.org/officeDocument/2006/relationships/image" Target="../media/image18.png"/><Relationship Id="rId1" Type="http://schemas.openxmlformats.org/officeDocument/2006/relationships/tags" Target="../tags/tag25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../media/image19.png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6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93.xml"/><Relationship Id="rId16" Type="http://schemas.openxmlformats.org/officeDocument/2006/relationships/image" Target="../media/image20.png"/><Relationship Id="rId15" Type="http://schemas.openxmlformats.org/officeDocument/2006/relationships/tags" Target="../tags/tag292.xml"/><Relationship Id="rId14" Type="http://schemas.openxmlformats.org/officeDocument/2006/relationships/tags" Target="../tags/tag291.xml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tags" Target="../tags/tag27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06.xml"/><Relationship Id="rId13" Type="http://schemas.openxmlformats.org/officeDocument/2006/relationships/image" Target="../media/image21.png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tags" Target="../tags/tag29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19.xml"/><Relationship Id="rId13" Type="http://schemas.openxmlformats.org/officeDocument/2006/relationships/image" Target="../media/image22.png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tags" Target="../tags/tag30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32.xml"/><Relationship Id="rId13" Type="http://schemas.openxmlformats.org/officeDocument/2006/relationships/image" Target="../media/image23.png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tags" Target="../tags/tag32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51.xml"/><Relationship Id="rId20" Type="http://schemas.openxmlformats.org/officeDocument/2006/relationships/image" Target="../media/image25.png"/><Relationship Id="rId2" Type="http://schemas.openxmlformats.org/officeDocument/2006/relationships/tags" Target="../tags/tag334.xml"/><Relationship Id="rId19" Type="http://schemas.openxmlformats.org/officeDocument/2006/relationships/tags" Target="../tags/tag350.xml"/><Relationship Id="rId18" Type="http://schemas.openxmlformats.org/officeDocument/2006/relationships/tags" Target="../tags/tag349.xml"/><Relationship Id="rId17" Type="http://schemas.openxmlformats.org/officeDocument/2006/relationships/tags" Target="../tags/tag348.xml"/><Relationship Id="rId16" Type="http://schemas.openxmlformats.org/officeDocument/2006/relationships/image" Target="../media/image24.png"/><Relationship Id="rId15" Type="http://schemas.openxmlformats.org/officeDocument/2006/relationships/tags" Target="../tags/tag347.xml"/><Relationship Id="rId14" Type="http://schemas.openxmlformats.org/officeDocument/2006/relationships/tags" Target="../tags/tag346.xml"/><Relationship Id="rId13" Type="http://schemas.openxmlformats.org/officeDocument/2006/relationships/tags" Target="../tags/tag345.xml"/><Relationship Id="rId12" Type="http://schemas.openxmlformats.org/officeDocument/2006/relationships/tags" Target="../tags/tag344.xml"/><Relationship Id="rId11" Type="http://schemas.openxmlformats.org/officeDocument/2006/relationships/tags" Target="../tags/tag343.xml"/><Relationship Id="rId10" Type="http://schemas.openxmlformats.org/officeDocument/2006/relationships/tags" Target="../tags/tag342.xml"/><Relationship Id="rId1" Type="http://schemas.openxmlformats.org/officeDocument/2006/relationships/tags" Target="../tags/tag33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70.xml"/><Relationship Id="rId16" Type="http://schemas.openxmlformats.org/officeDocument/2006/relationships/image" Target="../media/image26.png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72.xml"/><Relationship Id="rId2" Type="http://schemas.openxmlformats.org/officeDocument/2006/relationships/image" Target="../media/image27.png"/><Relationship Id="rId1" Type="http://schemas.openxmlformats.org/officeDocument/2006/relationships/tags" Target="../tags/tag37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74.xml"/><Relationship Id="rId2" Type="http://schemas.openxmlformats.org/officeDocument/2006/relationships/image" Target="../media/image28.png"/><Relationship Id="rId1" Type="http://schemas.openxmlformats.org/officeDocument/2006/relationships/tags" Target="../tags/tag37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76.xml"/><Relationship Id="rId2" Type="http://schemas.openxmlformats.org/officeDocument/2006/relationships/image" Target="../media/image29.png"/><Relationship Id="rId1" Type="http://schemas.openxmlformats.org/officeDocument/2006/relationships/tags" Target="../tags/tag37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409.xml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tags" Target="../tags/tag382.xml"/><Relationship Id="rId29" Type="http://schemas.openxmlformats.org/officeDocument/2006/relationships/tags" Target="../tags/tag408.xml"/><Relationship Id="rId28" Type="http://schemas.openxmlformats.org/officeDocument/2006/relationships/tags" Target="../tags/tag407.xml"/><Relationship Id="rId27" Type="http://schemas.openxmlformats.org/officeDocument/2006/relationships/tags" Target="../tags/tag406.xml"/><Relationship Id="rId26" Type="http://schemas.openxmlformats.org/officeDocument/2006/relationships/tags" Target="../tags/tag405.xml"/><Relationship Id="rId25" Type="http://schemas.openxmlformats.org/officeDocument/2006/relationships/tags" Target="../tags/tag404.xml"/><Relationship Id="rId24" Type="http://schemas.openxmlformats.org/officeDocument/2006/relationships/tags" Target="../tags/tag403.xml"/><Relationship Id="rId23" Type="http://schemas.openxmlformats.org/officeDocument/2006/relationships/tags" Target="../tags/tag402.xml"/><Relationship Id="rId22" Type="http://schemas.openxmlformats.org/officeDocument/2006/relationships/tags" Target="../tags/tag401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tags" Target="../tags/tag381.xml"/><Relationship Id="rId19" Type="http://schemas.openxmlformats.org/officeDocument/2006/relationships/tags" Target="../tags/tag398.xml"/><Relationship Id="rId18" Type="http://schemas.openxmlformats.org/officeDocument/2006/relationships/tags" Target="../tags/tag397.xml"/><Relationship Id="rId17" Type="http://schemas.openxmlformats.org/officeDocument/2006/relationships/tags" Target="../tags/tag396.xml"/><Relationship Id="rId16" Type="http://schemas.openxmlformats.org/officeDocument/2006/relationships/tags" Target="../tags/tag395.xml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tags" Target="../tags/tag38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4" Type="http://schemas.openxmlformats.org/officeDocument/2006/relationships/notesSlide" Target="../notesSlides/notesSlide3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152.xml"/><Relationship Id="rId31" Type="http://schemas.openxmlformats.org/officeDocument/2006/relationships/image" Target="../media/image6.png"/><Relationship Id="rId30" Type="http://schemas.openxmlformats.org/officeDocument/2006/relationships/image" Target="../media/image5.png"/><Relationship Id="rId3" Type="http://schemas.openxmlformats.org/officeDocument/2006/relationships/tags" Target="../tags/tag128.xml"/><Relationship Id="rId29" Type="http://schemas.openxmlformats.org/officeDocument/2006/relationships/image" Target="../media/image4.png"/><Relationship Id="rId28" Type="http://schemas.openxmlformats.org/officeDocument/2006/relationships/image" Target="../media/image3.png"/><Relationship Id="rId27" Type="http://schemas.openxmlformats.org/officeDocument/2006/relationships/image" Target="../media/image2.png"/><Relationship Id="rId26" Type="http://schemas.openxmlformats.org/officeDocument/2006/relationships/tags" Target="../tags/tag151.xml"/><Relationship Id="rId25" Type="http://schemas.openxmlformats.org/officeDocument/2006/relationships/tags" Target="../tags/tag150.xml"/><Relationship Id="rId24" Type="http://schemas.openxmlformats.org/officeDocument/2006/relationships/tags" Target="../tags/tag149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tags" Target="../tags/tag127.xml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tags" Target="../tags/tag1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3" Type="http://schemas.openxmlformats.org/officeDocument/2006/relationships/notesSlide" Target="../notesSlides/notesSlide4.xml"/><Relationship Id="rId32" Type="http://schemas.openxmlformats.org/officeDocument/2006/relationships/slideLayout" Target="../slideLayouts/slideLayout18.xml"/><Relationship Id="rId31" Type="http://schemas.openxmlformats.org/officeDocument/2006/relationships/tags" Target="../tags/tag181.xml"/><Relationship Id="rId30" Type="http://schemas.openxmlformats.org/officeDocument/2006/relationships/image" Target="../media/image8.png"/><Relationship Id="rId3" Type="http://schemas.openxmlformats.org/officeDocument/2006/relationships/tags" Target="../tags/tag155.xml"/><Relationship Id="rId29" Type="http://schemas.openxmlformats.org/officeDocument/2006/relationships/image" Target="../media/image7.png"/><Relationship Id="rId28" Type="http://schemas.openxmlformats.org/officeDocument/2006/relationships/tags" Target="../tags/tag180.xml"/><Relationship Id="rId27" Type="http://schemas.openxmlformats.org/officeDocument/2006/relationships/tags" Target="../tags/tag179.xml"/><Relationship Id="rId26" Type="http://schemas.openxmlformats.org/officeDocument/2006/relationships/tags" Target="../tags/tag17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tags" Target="../tags/tag154.xml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95.xml"/><Relationship Id="rId15" Type="http://schemas.openxmlformats.org/officeDocument/2006/relationships/image" Target="../media/image9.png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5" Type="http://schemas.openxmlformats.org/officeDocument/2006/relationships/slideLayout" Target="../slideLayouts/slideLayout18.xml"/><Relationship Id="rId34" Type="http://schemas.openxmlformats.org/officeDocument/2006/relationships/tags" Target="../tags/tag228.xml"/><Relationship Id="rId33" Type="http://schemas.openxmlformats.org/officeDocument/2006/relationships/image" Target="../media/image13.png"/><Relationship Id="rId32" Type="http://schemas.openxmlformats.org/officeDocument/2006/relationships/image" Target="../media/image12.png"/><Relationship Id="rId31" Type="http://schemas.openxmlformats.org/officeDocument/2006/relationships/tags" Target="../tags/tag227.xml"/><Relationship Id="rId30" Type="http://schemas.openxmlformats.org/officeDocument/2006/relationships/tags" Target="../tags/tag226.xml"/><Relationship Id="rId3" Type="http://schemas.openxmlformats.org/officeDocument/2006/relationships/image" Target="../media/image10.jpeg"/><Relationship Id="rId29" Type="http://schemas.openxmlformats.org/officeDocument/2006/relationships/tags" Target="../tags/tag225.xml"/><Relationship Id="rId28" Type="http://schemas.openxmlformats.org/officeDocument/2006/relationships/tags" Target="../tags/tag224.xml"/><Relationship Id="rId27" Type="http://schemas.openxmlformats.org/officeDocument/2006/relationships/tags" Target="../tags/tag223.xml"/><Relationship Id="rId26" Type="http://schemas.openxmlformats.org/officeDocument/2006/relationships/tags" Target="../tags/tag222.xml"/><Relationship Id="rId25" Type="http://schemas.openxmlformats.org/officeDocument/2006/relationships/tags" Target="../tags/tag221.xml"/><Relationship Id="rId24" Type="http://schemas.openxmlformats.org/officeDocument/2006/relationships/tags" Target="../tags/tag220.xml"/><Relationship Id="rId23" Type="http://schemas.openxmlformats.org/officeDocument/2006/relationships/tags" Target="../tags/tag219.xml"/><Relationship Id="rId22" Type="http://schemas.openxmlformats.org/officeDocument/2006/relationships/tags" Target="../tags/tag218.xml"/><Relationship Id="rId21" Type="http://schemas.openxmlformats.org/officeDocument/2006/relationships/tags" Target="../tags/tag217.xml"/><Relationship Id="rId20" Type="http://schemas.openxmlformats.org/officeDocument/2006/relationships/tags" Target="../tags/tag216.xml"/><Relationship Id="rId2" Type="http://schemas.openxmlformats.org/officeDocument/2006/relationships/tags" Target="../tags/tag200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8"/>
            <p:custDataLst>
              <p:tags r:id="rId1"/>
            </p:custDataLst>
          </p:nvPr>
        </p:nvSpPr>
        <p:spPr>
          <a:xfrm>
            <a:off x="571500" y="1341755"/>
            <a:ext cx="7195820" cy="1829435"/>
          </a:xfrm>
        </p:spPr>
        <p:txBody>
          <a:bodyPr>
            <a:normAutofit/>
          </a:bodyPr>
          <a:lstStyle/>
          <a:p>
            <a:r>
              <a:rPr lang="en-US" altLang="zh-CN" sz="2400"/>
              <a:t>   Progress in Active Infrared Imaging for Defect Detection in the</a:t>
            </a:r>
            <a:br>
              <a:rPr lang="en-US" altLang="zh-CN" sz="2400"/>
            </a:br>
            <a:r>
              <a:rPr lang="en-US" altLang="zh-CN" sz="2400"/>
              <a:t>Renewable and Electronic Industries</a:t>
            </a:r>
            <a:endParaRPr lang="en-US" altLang="zh-CN" sz="24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  <p:custDataLst>
              <p:tags r:id="rId2"/>
            </p:custDataLst>
          </p:nvPr>
        </p:nvSpPr>
        <p:spPr>
          <a:xfrm>
            <a:off x="970280" y="4161155"/>
            <a:ext cx="3779520" cy="454025"/>
          </a:xfrm>
        </p:spPr>
        <p:txBody>
          <a:bodyPr>
            <a:noAutofit/>
          </a:bodyPr>
          <a:lstStyle/>
          <a:p>
            <a:r>
              <a:rPr lang="en-US" altLang="zh-CN" sz="1700"/>
              <a:t>Presenter: Jung Wook</a:t>
            </a:r>
            <a:endParaRPr lang="en-US" altLang="zh-CN" sz="17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2.2 UVT AND ECT</a:t>
            </a:r>
            <a:endParaRPr lang="zh-CN" altLang="en-US"/>
          </a:p>
        </p:txBody>
      </p:sp>
      <p:pic>
        <p:nvPicPr>
          <p:cNvPr id="38" name="图片 37" descr="E:/设计图片素材/7968527_.jpg7968527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6217" b="16217"/>
          <a:stretch>
            <a:fillRect/>
          </a:stretch>
        </p:blipFill>
        <p:spPr>
          <a:xfrm>
            <a:off x="752475" y="4239260"/>
            <a:ext cx="4097655" cy="19037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70" h="3145">
                <a:moveTo>
                  <a:pt x="341" y="0"/>
                </a:moveTo>
                <a:lnTo>
                  <a:pt x="6497" y="0"/>
                </a:lnTo>
                <a:lnTo>
                  <a:pt x="6770" y="189"/>
                </a:lnTo>
                <a:lnTo>
                  <a:pt x="6770" y="2956"/>
                </a:lnTo>
                <a:lnTo>
                  <a:pt x="6497" y="3145"/>
                </a:lnTo>
                <a:lnTo>
                  <a:pt x="2175" y="3145"/>
                </a:lnTo>
                <a:lnTo>
                  <a:pt x="341" y="3145"/>
                </a:lnTo>
                <a:lnTo>
                  <a:pt x="249" y="3145"/>
                </a:lnTo>
                <a:lnTo>
                  <a:pt x="0" y="2972"/>
                </a:lnTo>
                <a:lnTo>
                  <a:pt x="0" y="2072"/>
                </a:lnTo>
                <a:lnTo>
                  <a:pt x="119" y="1989"/>
                </a:lnTo>
                <a:lnTo>
                  <a:pt x="119" y="153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39" name="任意多边形: 形状 2978"/>
          <p:cNvSpPr/>
          <p:nvPr>
            <p:custDataLst>
              <p:tags r:id="rId4"/>
            </p:custDataLst>
          </p:nvPr>
        </p:nvSpPr>
        <p:spPr>
          <a:xfrm rot="16200000">
            <a:off x="838200" y="4090670"/>
            <a:ext cx="290830" cy="450215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任意多边形: 形状 2978"/>
          <p:cNvSpPr/>
          <p:nvPr>
            <p:custDataLst>
              <p:tags r:id="rId5"/>
            </p:custDataLst>
          </p:nvPr>
        </p:nvSpPr>
        <p:spPr>
          <a:xfrm rot="16200000">
            <a:off x="4523105" y="4133850"/>
            <a:ext cx="353695" cy="4267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1" name="任意多边形: 形状 2978"/>
          <p:cNvSpPr/>
          <p:nvPr>
            <p:custDataLst>
              <p:tags r:id="rId6"/>
            </p:custDataLst>
          </p:nvPr>
        </p:nvSpPr>
        <p:spPr>
          <a:xfrm rot="16200000">
            <a:off x="709295" y="5866130"/>
            <a:ext cx="332740" cy="35941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任意多边形: 形状 2978"/>
          <p:cNvSpPr/>
          <p:nvPr>
            <p:custDataLst>
              <p:tags r:id="rId7"/>
            </p:custDataLst>
          </p:nvPr>
        </p:nvSpPr>
        <p:spPr>
          <a:xfrm rot="16200000">
            <a:off x="4510405" y="5805170"/>
            <a:ext cx="388620" cy="4267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35" name="图片 34" descr="E:/设计图片素材/7900403_.jpg7900403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7147" b="17147"/>
          <a:stretch>
            <a:fillRect/>
          </a:stretch>
        </p:blipFill>
        <p:spPr>
          <a:xfrm>
            <a:off x="751840" y="1708785"/>
            <a:ext cx="4097655" cy="19037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70" h="3145">
                <a:moveTo>
                  <a:pt x="341" y="0"/>
                </a:moveTo>
                <a:lnTo>
                  <a:pt x="6497" y="0"/>
                </a:lnTo>
                <a:lnTo>
                  <a:pt x="6770" y="189"/>
                </a:lnTo>
                <a:lnTo>
                  <a:pt x="6770" y="2956"/>
                </a:lnTo>
                <a:lnTo>
                  <a:pt x="6497" y="3145"/>
                </a:lnTo>
                <a:lnTo>
                  <a:pt x="2175" y="3145"/>
                </a:lnTo>
                <a:lnTo>
                  <a:pt x="341" y="3145"/>
                </a:lnTo>
                <a:lnTo>
                  <a:pt x="249" y="3145"/>
                </a:lnTo>
                <a:lnTo>
                  <a:pt x="0" y="2972"/>
                </a:lnTo>
                <a:lnTo>
                  <a:pt x="0" y="2072"/>
                </a:lnTo>
                <a:lnTo>
                  <a:pt x="119" y="1989"/>
                </a:lnTo>
                <a:lnTo>
                  <a:pt x="119" y="153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19" name="任意多边形: 形状 2978"/>
          <p:cNvSpPr/>
          <p:nvPr>
            <p:custDataLst>
              <p:tags r:id="rId10"/>
            </p:custDataLst>
          </p:nvPr>
        </p:nvSpPr>
        <p:spPr>
          <a:xfrm rot="16200000">
            <a:off x="838200" y="1560195"/>
            <a:ext cx="290830" cy="450215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: 形状 2978"/>
          <p:cNvSpPr/>
          <p:nvPr>
            <p:custDataLst>
              <p:tags r:id="rId11"/>
            </p:custDataLst>
          </p:nvPr>
        </p:nvSpPr>
        <p:spPr>
          <a:xfrm rot="16200000">
            <a:off x="4523105" y="1603375"/>
            <a:ext cx="353695" cy="4267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4" name="任意多边形: 形状 2978"/>
          <p:cNvSpPr/>
          <p:nvPr>
            <p:custDataLst>
              <p:tags r:id="rId12"/>
            </p:custDataLst>
          </p:nvPr>
        </p:nvSpPr>
        <p:spPr>
          <a:xfrm rot="16200000">
            <a:off x="709295" y="3335655"/>
            <a:ext cx="332740" cy="35941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2978"/>
          <p:cNvSpPr/>
          <p:nvPr>
            <p:custDataLst>
              <p:tags r:id="rId13"/>
            </p:custDataLst>
          </p:nvPr>
        </p:nvSpPr>
        <p:spPr>
          <a:xfrm rot="16200000">
            <a:off x="4510405" y="3274695"/>
            <a:ext cx="388620" cy="4267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稻壳设计师康帅7-1"/>
          <p:cNvSpPr/>
          <p:nvPr>
            <p:custDataLst>
              <p:tags r:id="rId14"/>
            </p:custDataLst>
          </p:nvPr>
        </p:nvSpPr>
        <p:spPr>
          <a:xfrm>
            <a:off x="5883275" y="2362835"/>
            <a:ext cx="5611495" cy="140906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The ultrasonic transducer excites the specimen to be detected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The vibration propagates inside the material, leading to localized heating of cracks through internal friction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Infrared cameras capture temperature changes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5232400" y="1715135"/>
            <a:ext cx="650240" cy="650240"/>
          </a:xfrm>
          <a:prstGeom prst="ellipse">
            <a:avLst/>
          </a:prstGeom>
          <a:gradFill>
            <a:gsLst>
              <a:gs pos="73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6004560" y="1856105"/>
            <a:ext cx="606806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Schematic of </a:t>
            </a:r>
            <a:r>
              <a:rPr lang="en-US" altLang="zh-CN" sz="1600" b="1">
                <a:solidFill>
                  <a:srgbClr val="FF0000"/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UVT</a:t>
            </a: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tests in in the defect detection process</a:t>
            </a:r>
            <a:endParaRPr lang="en-US" altLang="zh-CN" sz="16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17"/>
            </p:custDataLst>
          </p:nvPr>
        </p:nvSpPr>
        <p:spPr>
          <a:xfrm>
            <a:off x="5429885" y="1955165"/>
            <a:ext cx="255905" cy="170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7" h="334">
                <a:moveTo>
                  <a:pt x="0" y="0"/>
                </a:moveTo>
                <a:lnTo>
                  <a:pt x="89" y="0"/>
                </a:lnTo>
                <a:lnTo>
                  <a:pt x="89" y="286"/>
                </a:lnTo>
                <a:lnTo>
                  <a:pt x="204" y="286"/>
                </a:lnTo>
                <a:lnTo>
                  <a:pt x="204" y="49"/>
                </a:lnTo>
                <a:lnTo>
                  <a:pt x="89" y="49"/>
                </a:lnTo>
                <a:lnTo>
                  <a:pt x="105" y="0"/>
                </a:lnTo>
                <a:lnTo>
                  <a:pt x="227" y="0"/>
                </a:lnTo>
                <a:lnTo>
                  <a:pt x="293" y="63"/>
                </a:lnTo>
                <a:lnTo>
                  <a:pt x="293" y="272"/>
                </a:lnTo>
                <a:lnTo>
                  <a:pt x="227" y="334"/>
                </a:lnTo>
                <a:lnTo>
                  <a:pt x="66" y="334"/>
                </a:lnTo>
                <a:lnTo>
                  <a:pt x="0" y="272"/>
                </a:lnTo>
                <a:lnTo>
                  <a:pt x="0" y="0"/>
                </a:lnTo>
                <a:close/>
                <a:moveTo>
                  <a:pt x="350" y="0"/>
                </a:moveTo>
                <a:lnTo>
                  <a:pt x="465" y="0"/>
                </a:lnTo>
                <a:lnTo>
                  <a:pt x="465" y="286"/>
                </a:lnTo>
                <a:lnTo>
                  <a:pt x="507" y="286"/>
                </a:lnTo>
                <a:lnTo>
                  <a:pt x="507" y="334"/>
                </a:lnTo>
                <a:lnTo>
                  <a:pt x="325" y="334"/>
                </a:lnTo>
                <a:lnTo>
                  <a:pt x="340" y="286"/>
                </a:lnTo>
                <a:lnTo>
                  <a:pt x="376" y="286"/>
                </a:lnTo>
                <a:lnTo>
                  <a:pt x="376" y="48"/>
                </a:lnTo>
                <a:lnTo>
                  <a:pt x="335" y="48"/>
                </a:lnTo>
                <a:lnTo>
                  <a:pt x="35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8"/>
            </p:custDataLst>
          </p:nvPr>
        </p:nvCxnSpPr>
        <p:spPr>
          <a:xfrm flipH="1" flipV="1">
            <a:off x="5854065" y="2176145"/>
            <a:ext cx="15303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稻壳设计师康帅7-2"/>
          <p:cNvSpPr/>
          <p:nvPr>
            <p:custDataLst>
              <p:tags r:id="rId19"/>
            </p:custDataLst>
          </p:nvPr>
        </p:nvSpPr>
        <p:spPr>
          <a:xfrm>
            <a:off x="5887720" y="3825875"/>
            <a:ext cx="113728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" charset="0"/>
              <a:ea typeface="MiSans" charset="0"/>
              <a:sym typeface="MiSans Normal" panose="00000500000000000000" charset="-122"/>
            </a:endParaRPr>
          </a:p>
        </p:txBody>
      </p:sp>
      <p:cxnSp>
        <p:nvCxnSpPr>
          <p:cNvPr id="37" name="稻壳设计师康帅7-13"/>
          <p:cNvCxnSpPr/>
          <p:nvPr>
            <p:custDataLst>
              <p:tags r:id="rId20"/>
            </p:custDataLst>
          </p:nvPr>
        </p:nvCxnSpPr>
        <p:spPr>
          <a:xfrm>
            <a:off x="9973310" y="3616960"/>
            <a:ext cx="141541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43" name="稻壳设计师康帅7-14"/>
          <p:cNvCxnSpPr/>
          <p:nvPr>
            <p:custDataLst>
              <p:tags r:id="rId21"/>
            </p:custDataLst>
          </p:nvPr>
        </p:nvCxnSpPr>
        <p:spPr>
          <a:xfrm flipV="1">
            <a:off x="11388725" y="3510915"/>
            <a:ext cx="97790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sp>
        <p:nvSpPr>
          <p:cNvPr id="44" name="椭圆 43"/>
          <p:cNvSpPr/>
          <p:nvPr>
            <p:custDataLst>
              <p:tags r:id="rId22"/>
            </p:custDataLst>
          </p:nvPr>
        </p:nvSpPr>
        <p:spPr>
          <a:xfrm>
            <a:off x="5232400" y="4190365"/>
            <a:ext cx="650240" cy="650240"/>
          </a:xfrm>
          <a:prstGeom prst="ellipse">
            <a:avLst/>
          </a:prstGeom>
          <a:gradFill>
            <a:gsLst>
              <a:gs pos="73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23"/>
            </p:custDataLst>
          </p:nvPr>
        </p:nvSpPr>
        <p:spPr>
          <a:xfrm>
            <a:off x="5401310" y="4431030"/>
            <a:ext cx="313055" cy="1689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0" h="333">
                <a:moveTo>
                  <a:pt x="333" y="142"/>
                </a:moveTo>
                <a:lnTo>
                  <a:pt x="422" y="142"/>
                </a:lnTo>
                <a:lnTo>
                  <a:pt x="422" y="285"/>
                </a:lnTo>
                <a:lnTo>
                  <a:pt x="620" y="285"/>
                </a:lnTo>
                <a:lnTo>
                  <a:pt x="620" y="333"/>
                </a:lnTo>
                <a:lnTo>
                  <a:pt x="333" y="333"/>
                </a:lnTo>
                <a:lnTo>
                  <a:pt x="333" y="142"/>
                </a:lnTo>
                <a:close/>
                <a:moveTo>
                  <a:pt x="344" y="0"/>
                </a:moveTo>
                <a:lnTo>
                  <a:pt x="613" y="0"/>
                </a:lnTo>
                <a:lnTo>
                  <a:pt x="613" y="127"/>
                </a:lnTo>
                <a:lnTo>
                  <a:pt x="547" y="190"/>
                </a:lnTo>
                <a:lnTo>
                  <a:pt x="422" y="190"/>
                </a:lnTo>
                <a:lnTo>
                  <a:pt x="438" y="142"/>
                </a:lnTo>
                <a:lnTo>
                  <a:pt x="524" y="142"/>
                </a:lnTo>
                <a:lnTo>
                  <a:pt x="524" y="48"/>
                </a:lnTo>
                <a:lnTo>
                  <a:pt x="329" y="48"/>
                </a:lnTo>
                <a:lnTo>
                  <a:pt x="344" y="0"/>
                </a:lnTo>
                <a:close/>
                <a:moveTo>
                  <a:pt x="0" y="0"/>
                </a:moveTo>
                <a:lnTo>
                  <a:pt x="89" y="0"/>
                </a:lnTo>
                <a:lnTo>
                  <a:pt x="89" y="285"/>
                </a:lnTo>
                <a:lnTo>
                  <a:pt x="205" y="285"/>
                </a:lnTo>
                <a:lnTo>
                  <a:pt x="205" y="48"/>
                </a:lnTo>
                <a:lnTo>
                  <a:pt x="89" y="48"/>
                </a:lnTo>
                <a:lnTo>
                  <a:pt x="105" y="0"/>
                </a:lnTo>
                <a:lnTo>
                  <a:pt x="227" y="0"/>
                </a:lnTo>
                <a:lnTo>
                  <a:pt x="293" y="62"/>
                </a:lnTo>
                <a:lnTo>
                  <a:pt x="293" y="271"/>
                </a:lnTo>
                <a:lnTo>
                  <a:pt x="227" y="333"/>
                </a:lnTo>
                <a:lnTo>
                  <a:pt x="66" y="333"/>
                </a:lnTo>
                <a:lnTo>
                  <a:pt x="0" y="2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6" name="稻壳设计师康帅7-1"/>
          <p:cNvSpPr/>
          <p:nvPr>
            <p:custDataLst>
              <p:tags r:id="rId24"/>
            </p:custDataLst>
          </p:nvPr>
        </p:nvSpPr>
        <p:spPr>
          <a:xfrm>
            <a:off x="5883275" y="4837430"/>
            <a:ext cx="561149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A coil with pulsed excitation is brought near the test specimen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I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nduced eddy currents surround defects or impurities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Form temperature field distribution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7" name="矩形 46"/>
          <p:cNvSpPr/>
          <p:nvPr>
            <p:custDataLst>
              <p:tags r:id="rId25"/>
            </p:custDataLst>
          </p:nvPr>
        </p:nvSpPr>
        <p:spPr>
          <a:xfrm>
            <a:off x="6004560" y="4330700"/>
            <a:ext cx="606806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Schematic of </a:t>
            </a:r>
            <a:r>
              <a:rPr lang="en-US" altLang="zh-CN" sz="1600" b="1">
                <a:solidFill>
                  <a:srgbClr val="FF0000"/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ECT</a:t>
            </a: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tests in in the defect detection process</a:t>
            </a:r>
            <a:endParaRPr lang="en-US" altLang="zh-CN" sz="16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26"/>
            </p:custDataLst>
          </p:nvPr>
        </p:nvCxnSpPr>
        <p:spPr>
          <a:xfrm flipH="1" flipV="1">
            <a:off x="5854065" y="4650740"/>
            <a:ext cx="15303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稻壳设计师康帅7-2"/>
          <p:cNvSpPr/>
          <p:nvPr>
            <p:custDataLst>
              <p:tags r:id="rId27"/>
            </p:custDataLst>
          </p:nvPr>
        </p:nvSpPr>
        <p:spPr>
          <a:xfrm>
            <a:off x="5887720" y="6093460"/>
            <a:ext cx="113728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" charset="0"/>
              <a:ea typeface="MiSans" charset="0"/>
              <a:sym typeface="MiSans Normal" panose="00000500000000000000" charset="-122"/>
            </a:endParaRPr>
          </a:p>
        </p:txBody>
      </p:sp>
      <p:cxnSp>
        <p:nvCxnSpPr>
          <p:cNvPr id="51" name="稻壳设计师康帅7-13"/>
          <p:cNvCxnSpPr/>
          <p:nvPr>
            <p:custDataLst>
              <p:tags r:id="rId28"/>
            </p:custDataLst>
          </p:nvPr>
        </p:nvCxnSpPr>
        <p:spPr>
          <a:xfrm>
            <a:off x="9973310" y="6091555"/>
            <a:ext cx="141541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2" name="稻壳设计师康帅7-14"/>
          <p:cNvCxnSpPr/>
          <p:nvPr>
            <p:custDataLst>
              <p:tags r:id="rId29"/>
            </p:custDataLst>
          </p:nvPr>
        </p:nvCxnSpPr>
        <p:spPr>
          <a:xfrm flipV="1">
            <a:off x="11388725" y="5985510"/>
            <a:ext cx="97790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3" name="直接连接符 52"/>
          <p:cNvCxnSpPr/>
          <p:nvPr>
            <p:custDataLst>
              <p:tags r:id="rId30"/>
            </p:custDataLst>
          </p:nvPr>
        </p:nvCxnSpPr>
        <p:spPr>
          <a:xfrm>
            <a:off x="6007100" y="2294255"/>
            <a:ext cx="542988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>
            <p:custDataLst>
              <p:tags r:id="rId31"/>
            </p:custDataLst>
          </p:nvPr>
        </p:nvCxnSpPr>
        <p:spPr>
          <a:xfrm>
            <a:off x="6007100" y="4768850"/>
            <a:ext cx="542988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7695" y="1271905"/>
            <a:ext cx="4310380" cy="2555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8330" y="3958590"/>
            <a:ext cx="4310380" cy="2334260"/>
          </a:xfrm>
          <a:prstGeom prst="rect">
            <a:avLst/>
          </a:prstGeom>
        </p:spPr>
      </p:pic>
    </p:spTree>
    <p:custDataLst>
      <p:tags r:id="rId3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94335"/>
            <a:ext cx="10070465" cy="791845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/>
              <a:t>2.3 Classification of thermal imaging techniques</a:t>
            </a:r>
            <a:endParaRPr lang="en-US" altLang="zh-CN" sz="2000"/>
          </a:p>
        </p:txBody>
      </p:sp>
      <p:sp>
        <p:nvSpPr>
          <p:cNvPr id="3" name="剪去对角的矩形 2"/>
          <p:cNvSpPr/>
          <p:nvPr>
            <p:custDataLst>
              <p:tags r:id="rId2"/>
            </p:custDataLst>
          </p:nvPr>
        </p:nvSpPr>
        <p:spPr>
          <a:xfrm>
            <a:off x="8012430" y="1141095"/>
            <a:ext cx="3296285" cy="5153660"/>
          </a:xfrm>
          <a:prstGeom prst="snip2DiagRect">
            <a:avLst/>
          </a:prstGeom>
          <a:noFill/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" name="任意多边形: 形状 14"/>
          <p:cNvSpPr/>
          <p:nvPr>
            <p:custDataLst>
              <p:tags r:id="rId3"/>
            </p:custDataLst>
          </p:nvPr>
        </p:nvSpPr>
        <p:spPr>
          <a:xfrm flipH="1">
            <a:off x="11085830" y="6006465"/>
            <a:ext cx="216000" cy="2160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7" name="任意多边形: 形状 16"/>
          <p:cNvSpPr/>
          <p:nvPr>
            <p:custDataLst>
              <p:tags r:id="rId4"/>
            </p:custDataLst>
          </p:nvPr>
        </p:nvSpPr>
        <p:spPr>
          <a:xfrm>
            <a:off x="770255" y="1496695"/>
            <a:ext cx="6374765" cy="655320"/>
          </a:xfrm>
          <a:custGeom>
            <a:avLst/>
            <a:gdLst>
              <a:gd name="connsiteX0" fmla="*/ 10573 w 10573"/>
              <a:gd name="connsiteY0" fmla="*/ 0 h 1032"/>
              <a:gd name="connsiteX1" fmla="*/ 10573 w 10573"/>
              <a:gd name="connsiteY1" fmla="*/ 545 h 1032"/>
              <a:gd name="connsiteX2" fmla="*/ 9607 w 10573"/>
              <a:gd name="connsiteY2" fmla="*/ 1032 h 1032"/>
              <a:gd name="connsiteX3" fmla="*/ 0 w 10573"/>
              <a:gd name="connsiteY3" fmla="*/ 1032 h 1032"/>
              <a:gd name="connsiteX4" fmla="*/ 0 w 10573"/>
              <a:gd name="connsiteY4" fmla="*/ 487 h 1032"/>
              <a:gd name="connsiteX5" fmla="*/ 544 w 10573"/>
              <a:gd name="connsiteY5" fmla="*/ 9 h 1032"/>
              <a:gd name="connsiteX6" fmla="*/ 10573 w 10573"/>
              <a:gd name="connsiteY6" fmla="*/ 0 h 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2.3.1  Transient heat transfer</a:t>
            </a:r>
            <a:endParaRPr lang="en-US" altLang="zh-CN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9" name="任意多边形: 形状 14"/>
          <p:cNvSpPr/>
          <p:nvPr>
            <p:custDataLst>
              <p:tags r:id="rId5"/>
            </p:custDataLst>
          </p:nvPr>
        </p:nvSpPr>
        <p:spPr>
          <a:xfrm>
            <a:off x="718820" y="1993900"/>
            <a:ext cx="161925" cy="2159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" name="任意多边形: 形状 120"/>
          <p:cNvSpPr/>
          <p:nvPr>
            <p:custDataLst>
              <p:tags r:id="rId6"/>
            </p:custDataLst>
          </p:nvPr>
        </p:nvSpPr>
        <p:spPr>
          <a:xfrm flipV="1">
            <a:off x="1136015" y="1428115"/>
            <a:ext cx="3743960" cy="36195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86000">
                <a:schemeClr val="accent1">
                  <a:alpha val="0"/>
                </a:schemeClr>
              </a:gs>
              <a:gs pos="0">
                <a:schemeClr val="accent1">
                  <a:alpha val="75000"/>
                </a:schemeClr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5" name="任意多边形: 形状 14"/>
          <p:cNvSpPr/>
          <p:nvPr>
            <p:custDataLst>
              <p:tags r:id="rId7"/>
            </p:custDataLst>
          </p:nvPr>
        </p:nvSpPr>
        <p:spPr>
          <a:xfrm>
            <a:off x="770255" y="5790565"/>
            <a:ext cx="161925" cy="2159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225" y="1301115"/>
            <a:ext cx="1797685" cy="692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8225" y="3190240"/>
            <a:ext cx="1797050" cy="748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9275" y="5059680"/>
            <a:ext cx="2916555" cy="6692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934960" y="2213293"/>
            <a:ext cx="5080000" cy="33718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marL="0" indent="167640" algn="just"/>
            <a:r>
              <a:rPr lang="en-US" altLang="zh-CN" sz="1600" b="1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sym typeface="MiSans" charset="0"/>
              </a:rPr>
              <a:t>The Fourier diffusion equation</a:t>
            </a:r>
            <a:endParaRPr lang="en-US" altLang="zh-CN" sz="1600" b="1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18070" y="409035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167640" algn="just"/>
            <a:r>
              <a:rPr lang="en-US" altLang="zh-CN" sz="1600" b="1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Arial" panose="020B0604020202020204"/>
                <a:cs typeface="MiSans" charset="0"/>
                <a:sym typeface="MiSans" charset="0"/>
              </a:rPr>
              <a:t>The one-dimensional heat flow of Equation</a:t>
            </a:r>
            <a:endParaRPr lang="en-US" altLang="zh-CN" sz="1600" b="1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Arial" panose="020B0604020202020204"/>
              <a:cs typeface="MiSans" charset="0"/>
              <a:sym typeface="Mi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08365" y="594233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1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Transient heat transfer</a:t>
            </a:r>
            <a:endParaRPr lang="en-US" altLang="zh-CN" sz="1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08795" y="2550795"/>
            <a:ext cx="297180" cy="48704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>
                <a:latin typeface="Arial" panose="020B0604020202020204" pitchFamily="34" charset="0"/>
                <a:ea typeface="MiSans" charset="0"/>
                <a:cs typeface="Arial" panose="020B0604020202020204" pitchFamily="34" charset="0"/>
              </a:rPr>
              <a:t>↓</a:t>
            </a:r>
            <a:endParaRPr lang="zh-CN" altLang="en-US">
              <a:latin typeface="Arial" panose="020B0604020202020204" pitchFamily="34" charset="0"/>
              <a:ea typeface="MiSans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06255" y="4500245"/>
            <a:ext cx="297180" cy="48704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zh-CN" altLang="en-US">
                <a:latin typeface="Arial" panose="020B0604020202020204" pitchFamily="34" charset="0"/>
                <a:ea typeface="MiSans" charset="0"/>
                <a:cs typeface="Arial" panose="020B0604020202020204" pitchFamily="34" charset="0"/>
              </a:rPr>
              <a:t>↓</a:t>
            </a:r>
            <a:endParaRPr lang="zh-CN" altLang="en-US">
              <a:latin typeface="Arial" panose="020B0604020202020204" pitchFamily="34" charset="0"/>
              <a:ea typeface="MiSans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2180" y="2817495"/>
            <a:ext cx="6201410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Steady-state heat conduction : </a:t>
            </a:r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  The temperature at each point in the heat transfer process does not change with time, and the heat transfer rate is independent of time.</a:t>
            </a:r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  </a:t>
            </a:r>
            <a:r>
              <a:rPr lang="en-US" altLang="zh-CN" sz="1600" b="0" i="0">
                <a:solidFill>
                  <a:schemeClr val="tx1"/>
                </a:solidFill>
                <a:highlight>
                  <a:srgbClr val="FF0000"/>
                </a:highlight>
                <a:latin typeface="Poppins-Medium"/>
                <a:ea typeface="Poppins-Medium"/>
              </a:rPr>
              <a:t>The heat flow rate remains constant</a:t>
            </a:r>
            <a:endParaRPr lang="en-US" altLang="zh-CN" sz="1600" b="0" i="0">
              <a:solidFill>
                <a:schemeClr val="tx1"/>
              </a:solidFill>
              <a:highlight>
                <a:srgbClr val="FF0000"/>
              </a:highlight>
              <a:latin typeface="Poppins-Medium"/>
              <a:ea typeface="Poppins-Medium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94335"/>
            <a:ext cx="11339830" cy="791845"/>
          </a:xfrm>
        </p:spPr>
        <p:txBody>
          <a:bodyPr>
            <a:normAutofit/>
          </a:bodyPr>
          <a:lstStyle/>
          <a:p>
            <a:pPr algn="l"/>
            <a:r>
              <a:rPr lang="en-US" altLang="zh-CN" sz="2220">
                <a:sym typeface="+mn-ea"/>
              </a:rPr>
              <a:t>2.3 Classification of thermal imaging techniques</a:t>
            </a:r>
            <a:endParaRPr lang="zh-CN" altLang="en-US" sz="2220"/>
          </a:p>
        </p:txBody>
      </p:sp>
      <p:sp>
        <p:nvSpPr>
          <p:cNvPr id="3" name="剪去对角的矩形 2"/>
          <p:cNvSpPr/>
          <p:nvPr>
            <p:custDataLst>
              <p:tags r:id="rId2"/>
            </p:custDataLst>
          </p:nvPr>
        </p:nvSpPr>
        <p:spPr>
          <a:xfrm>
            <a:off x="8012430" y="1141095"/>
            <a:ext cx="3296285" cy="5153660"/>
          </a:xfrm>
          <a:prstGeom prst="snip2DiagRect">
            <a:avLst/>
          </a:prstGeom>
          <a:noFill/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" name="任意多边形: 形状 14"/>
          <p:cNvSpPr/>
          <p:nvPr>
            <p:custDataLst>
              <p:tags r:id="rId3"/>
            </p:custDataLst>
          </p:nvPr>
        </p:nvSpPr>
        <p:spPr>
          <a:xfrm flipH="1">
            <a:off x="11085830" y="6006465"/>
            <a:ext cx="216000" cy="2160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7" name="任意多边形: 形状 16"/>
          <p:cNvSpPr/>
          <p:nvPr>
            <p:custDataLst>
              <p:tags r:id="rId4"/>
            </p:custDataLst>
          </p:nvPr>
        </p:nvSpPr>
        <p:spPr>
          <a:xfrm>
            <a:off x="770255" y="1496695"/>
            <a:ext cx="6374765" cy="655320"/>
          </a:xfrm>
          <a:custGeom>
            <a:avLst/>
            <a:gdLst>
              <a:gd name="connsiteX0" fmla="*/ 10573 w 10573"/>
              <a:gd name="connsiteY0" fmla="*/ 0 h 1032"/>
              <a:gd name="connsiteX1" fmla="*/ 10573 w 10573"/>
              <a:gd name="connsiteY1" fmla="*/ 545 h 1032"/>
              <a:gd name="connsiteX2" fmla="*/ 9607 w 10573"/>
              <a:gd name="connsiteY2" fmla="*/ 1032 h 1032"/>
              <a:gd name="connsiteX3" fmla="*/ 0 w 10573"/>
              <a:gd name="connsiteY3" fmla="*/ 1032 h 1032"/>
              <a:gd name="connsiteX4" fmla="*/ 0 w 10573"/>
              <a:gd name="connsiteY4" fmla="*/ 487 h 1032"/>
              <a:gd name="connsiteX5" fmla="*/ 544 w 10573"/>
              <a:gd name="connsiteY5" fmla="*/ 9 h 1032"/>
              <a:gd name="connsiteX6" fmla="*/ 10573 w 10573"/>
              <a:gd name="connsiteY6" fmla="*/ 0 h 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2.3.2 Static heat transfer</a:t>
            </a:r>
            <a:endParaRPr lang="en-US" altLang="zh-CN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9" name="任意多边形: 形状 14"/>
          <p:cNvSpPr/>
          <p:nvPr>
            <p:custDataLst>
              <p:tags r:id="rId5"/>
            </p:custDataLst>
          </p:nvPr>
        </p:nvSpPr>
        <p:spPr>
          <a:xfrm>
            <a:off x="718820" y="1993900"/>
            <a:ext cx="161925" cy="2159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" name="任意多边形: 形状 120"/>
          <p:cNvSpPr/>
          <p:nvPr>
            <p:custDataLst>
              <p:tags r:id="rId6"/>
            </p:custDataLst>
          </p:nvPr>
        </p:nvSpPr>
        <p:spPr>
          <a:xfrm flipV="1">
            <a:off x="1136015" y="1428115"/>
            <a:ext cx="3743960" cy="36195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86000">
                <a:schemeClr val="accent1">
                  <a:alpha val="0"/>
                </a:schemeClr>
              </a:gs>
              <a:gs pos="0">
                <a:schemeClr val="accent1">
                  <a:alpha val="75000"/>
                </a:schemeClr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5" name="任意多边形: 形状 14"/>
          <p:cNvSpPr/>
          <p:nvPr>
            <p:custDataLst>
              <p:tags r:id="rId7"/>
            </p:custDataLst>
          </p:nvPr>
        </p:nvSpPr>
        <p:spPr>
          <a:xfrm>
            <a:off x="718820" y="4500245"/>
            <a:ext cx="161925" cy="2159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115" y="2890520"/>
            <a:ext cx="3613785" cy="800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0745" y="2890203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Transient heat conduction :</a:t>
            </a:r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  </a:t>
            </a:r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  <a:p>
            <a:pPr marL="0" indent="0"/>
            <a:r>
              <a:rPr lang="en-US" altLang="zh-CN" sz="1600" b="0" i="0">
                <a:solidFill>
                  <a:schemeClr val="tx1"/>
                </a:solidFill>
                <a:latin typeface="Poppins-Medium"/>
                <a:ea typeface="Poppins-Medium"/>
              </a:rPr>
              <a:t>   The temperature of each point in the heat transfer process changes with time, and the heat transfer rate is not constant.</a:t>
            </a:r>
            <a:endParaRPr lang="en-US" altLang="zh-CN" sz="1600" b="0" i="0">
              <a:solidFill>
                <a:schemeClr val="tx1"/>
              </a:solidFill>
              <a:latin typeface="Poppins-Medium"/>
              <a:ea typeface="Poppins-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0745" y="4893310"/>
            <a:ext cx="645414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yrePagellaMathJax_Normal"/>
                <a:ea typeface="GyrePagellaMathJax_Normal"/>
              </a:rPr>
              <a:t>𝜔</a:t>
            </a: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is the modulated frequency,</a:t>
            </a:r>
            <a:endParaRPr lang="en-US" altLang="zh-CN" sz="1600" b="0" i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yrePagellaMathJax_Normal"/>
                <a:ea typeface="GyrePagellaMathJax_Normal"/>
              </a:rPr>
              <a:t>𝜆</a:t>
            </a: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corresponds to thermal wavelength,</a:t>
            </a:r>
            <a:endParaRPr lang="en-US" altLang="zh-CN" sz="1600" b="0" i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yrePagellaMathJax_Normal"/>
                <a:ea typeface="GyrePagellaMathJax_Normal"/>
              </a:rPr>
              <a:t>𝑇</a:t>
            </a: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yrePagellaMathJax_Main"/>
                <a:ea typeface="GyrePagellaMathJax_Main"/>
              </a:rPr>
              <a:t>0</a:t>
            </a: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is the initial temperature, </a:t>
            </a:r>
            <a:endParaRPr lang="en-US" altLang="zh-CN" sz="1600" b="0" i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</a:t>
            </a:r>
            <a:r>
              <a:rPr lang="zh-CN" altLang="en-US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yrePagellaMathJax_Normal"/>
                <a:ea typeface="GyrePagellaMathJax_Normal"/>
              </a:rPr>
              <a:t>𝜇</a:t>
            </a:r>
            <a:r>
              <a:rPr lang="en-US" altLang="zh-CN" sz="1600" b="0" i="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is expressed as thermal diffusion length</a:t>
            </a:r>
            <a:endParaRPr lang="en-US" altLang="zh-CN" sz="1600" b="0" i="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42885" y="4137660"/>
            <a:ext cx="5064760" cy="578485"/>
          </a:xfrm>
          <a:prstGeom prst="rect">
            <a:avLst/>
          </a:prstGeom>
        </p:spPr>
        <p:txBody>
          <a:bodyPr>
            <a:noAutofit/>
          </a:bodyPr>
          <a:p>
            <a:pPr marL="0" indent="167640" algn="just"/>
            <a:r>
              <a:rPr lang="en-US" altLang="zh-CN" sz="16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An isotropic semi-infinite specimen</a:t>
            </a:r>
            <a:endParaRPr lang="en-US" altLang="zh-CN" sz="1600" b="0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77500"/>
          </a:bodyPr>
          <a:lstStyle/>
          <a:p>
            <a:r>
              <a:rPr lang="zh-CN" altLang="en-US"/>
              <a:t>0</a:t>
            </a:r>
            <a:r>
              <a:t>3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Renewable Industry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93065"/>
            <a:ext cx="6504305" cy="70548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/>
              <a:t>3.1 Photovoltaic solar</a:t>
            </a:r>
            <a:endParaRPr lang="en-US" altLang="zh-CN"/>
          </a:p>
        </p:txBody>
      </p:sp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747812" y="1737601"/>
            <a:ext cx="4227500" cy="3912644"/>
          </a:xfrm>
          <a:prstGeom prst="rect">
            <a:avLst/>
          </a:prstGeom>
          <a:solidFill>
            <a:schemeClr val="accent1">
              <a:alpha val="5000"/>
            </a:schemeClr>
          </a:soli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925830" y="2595245"/>
            <a:ext cx="3805555" cy="27285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1.Old: 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Traditional electrical performance testing of PV modules is a mature testing method, but it has limited fault-detection capabilities.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2.New: 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Using IRT methods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92835" y="1894840"/>
            <a:ext cx="4171315" cy="4432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Detection Method</a:t>
            </a:r>
            <a:endParaRPr lang="en-US" altLang="zh-CN" sz="2400" b="1" dirty="0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7" name="等腰三角形 46"/>
          <p:cNvSpPr/>
          <p:nvPr>
            <p:custDataLst>
              <p:tags r:id="rId5"/>
            </p:custDataLst>
          </p:nvPr>
        </p:nvSpPr>
        <p:spPr>
          <a:xfrm rot="10800000" flipH="1">
            <a:off x="746104" y="1734185"/>
            <a:ext cx="178779" cy="1605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51" name="直接连接符 50"/>
          <p:cNvCxnSpPr/>
          <p:nvPr>
            <p:custDataLst>
              <p:tags r:id="rId6"/>
            </p:custDataLst>
          </p:nvPr>
        </p:nvCxnSpPr>
        <p:spPr>
          <a:xfrm>
            <a:off x="767170" y="1978441"/>
            <a:ext cx="0" cy="120704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等腰三角形 54"/>
          <p:cNvSpPr/>
          <p:nvPr>
            <p:custDataLst>
              <p:tags r:id="rId7"/>
            </p:custDataLst>
          </p:nvPr>
        </p:nvSpPr>
        <p:spPr>
          <a:xfrm rot="10800000">
            <a:off x="4802796" y="1734185"/>
            <a:ext cx="178779" cy="1605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8"/>
            </p:custDataLst>
          </p:nvPr>
        </p:nvCxnSpPr>
        <p:spPr>
          <a:xfrm flipH="1">
            <a:off x="4960509" y="1978441"/>
            <a:ext cx="0" cy="120704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等腰三角形 61"/>
          <p:cNvSpPr/>
          <p:nvPr>
            <p:custDataLst>
              <p:tags r:id="rId9"/>
            </p:custDataLst>
          </p:nvPr>
        </p:nvSpPr>
        <p:spPr>
          <a:xfrm rot="10800000" flipH="1" flipV="1">
            <a:off x="756352" y="5499934"/>
            <a:ext cx="178779" cy="1605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10"/>
            </p:custDataLst>
          </p:nvPr>
        </p:nvCxnSpPr>
        <p:spPr>
          <a:xfrm flipV="1">
            <a:off x="777418" y="5295534"/>
            <a:ext cx="0" cy="120704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等腰三角形 69"/>
          <p:cNvSpPr/>
          <p:nvPr>
            <p:custDataLst>
              <p:tags r:id="rId11"/>
            </p:custDataLst>
          </p:nvPr>
        </p:nvSpPr>
        <p:spPr>
          <a:xfrm rot="10800000" flipV="1">
            <a:off x="4802796" y="5499934"/>
            <a:ext cx="178779" cy="16056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2"/>
            </p:custDataLst>
          </p:nvPr>
        </p:nvCxnSpPr>
        <p:spPr>
          <a:xfrm flipH="1" flipV="1">
            <a:off x="4960509" y="5295534"/>
            <a:ext cx="0" cy="120704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任意多边形: 形状 221"/>
          <p:cNvSpPr/>
          <p:nvPr>
            <p:custDataLst>
              <p:tags r:id="rId13"/>
            </p:custDataLst>
          </p:nvPr>
        </p:nvSpPr>
        <p:spPr>
          <a:xfrm flipV="1">
            <a:off x="740410" y="2536983"/>
            <a:ext cx="3770873" cy="206678"/>
          </a:xfrm>
          <a:custGeom>
            <a:avLst/>
            <a:gdLst>
              <a:gd name="connsiteX0" fmla="*/ 0 w 6623"/>
              <a:gd name="connsiteY0" fmla="*/ 0 h 363"/>
              <a:gd name="connsiteX1" fmla="*/ 416 w 6623"/>
              <a:gd name="connsiteY1" fmla="*/ 362 h 363"/>
              <a:gd name="connsiteX2" fmla="*/ 6623 w 6623"/>
              <a:gd name="connsiteY2" fmla="*/ 363 h 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3" h="363">
                <a:moveTo>
                  <a:pt x="0" y="0"/>
                </a:moveTo>
                <a:lnTo>
                  <a:pt x="416" y="362"/>
                </a:lnTo>
                <a:lnTo>
                  <a:pt x="6623" y="363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24" name="平行四边形 223"/>
          <p:cNvSpPr/>
          <p:nvPr>
            <p:custDataLst>
              <p:tags r:id="rId14"/>
            </p:custDataLst>
          </p:nvPr>
        </p:nvSpPr>
        <p:spPr>
          <a:xfrm flipH="1">
            <a:off x="4583592" y="2517055"/>
            <a:ext cx="54659" cy="4099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25" name="平行四边形 224"/>
          <p:cNvSpPr/>
          <p:nvPr>
            <p:custDataLst>
              <p:tags r:id="rId15"/>
            </p:custDataLst>
          </p:nvPr>
        </p:nvSpPr>
        <p:spPr>
          <a:xfrm flipH="1">
            <a:off x="4638251" y="2517055"/>
            <a:ext cx="54659" cy="40994"/>
          </a:xfrm>
          <a:prstGeom prst="parallelogram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4150" y="1655445"/>
            <a:ext cx="6628130" cy="399478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4540885" y="2138680"/>
            <a:ext cx="6859905" cy="173990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MiSans" charset="0"/>
              <a:cs typeface="思源黑体 CN Normal" panose="020B0400000000000000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3.2 Optical Degradation</a:t>
            </a:r>
            <a:endParaRPr lang="en-US" altLang="zh-CN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954270" y="2331298"/>
            <a:ext cx="6446520" cy="39939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20000"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1. Causes Of PV </a:t>
            </a: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Optical</a:t>
            </a: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 Degradation</a:t>
            </a:r>
            <a:endParaRPr lang="en-US" altLang="zh-CN" sz="1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(1) Water infiltration in the environment causes changes in the structure of the pv panel.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(2) Faulty cells result in mismatch losses, thereby leading to an uneven distribution of cell temperature (Tc) across the PV module.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2. PV Module In The Field: </a:t>
            </a:r>
            <a:endParaRPr lang="en-US" altLang="zh-CN" sz="1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(a) under environmental stressors e.g., high humidity, temperature, and UV radiation, moisture can enter the PV module ;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(b) IRT characteristics of PV Module X acquired under clear sky outdoor conditions;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(c–e) EL characteristics acquired under Isc bias conditions of the corresponding marked areas in (b) 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954905" y="1357207"/>
            <a:ext cx="6446520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Optical Degradation In 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PV</a:t>
            </a: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</a:t>
            </a:r>
            <a:endParaRPr lang="en-US" altLang="zh-CN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+mn-ea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5"/>
            </p:custDataLst>
          </p:nvPr>
        </p:nvSpPr>
        <p:spPr>
          <a:xfrm>
            <a:off x="785083" y="1893731"/>
            <a:ext cx="3749402" cy="3749402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5" name="矩形 104"/>
          <p:cNvSpPr/>
          <p:nvPr>
            <p:custDataLst>
              <p:tags r:id="rId6"/>
            </p:custDataLst>
          </p:nvPr>
        </p:nvSpPr>
        <p:spPr>
          <a:xfrm>
            <a:off x="735013" y="185563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6" name="矩形 105"/>
          <p:cNvSpPr/>
          <p:nvPr>
            <p:custDataLst>
              <p:tags r:id="rId7"/>
            </p:custDataLst>
          </p:nvPr>
        </p:nvSpPr>
        <p:spPr>
          <a:xfrm>
            <a:off x="735013" y="557848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7" name="矩形 106"/>
          <p:cNvSpPr/>
          <p:nvPr>
            <p:custDataLst>
              <p:tags r:id="rId8"/>
            </p:custDataLst>
          </p:nvPr>
        </p:nvSpPr>
        <p:spPr>
          <a:xfrm>
            <a:off x="4484053" y="186071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8" name="矩形 107"/>
          <p:cNvSpPr/>
          <p:nvPr>
            <p:custDataLst>
              <p:tags r:id="rId9"/>
            </p:custDataLst>
          </p:nvPr>
        </p:nvSpPr>
        <p:spPr>
          <a:xfrm>
            <a:off x="4484053" y="558356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16" name="任意多边形: 形状 115"/>
          <p:cNvSpPr/>
          <p:nvPr>
            <p:custDataLst>
              <p:tags r:id="rId10"/>
            </p:custDataLst>
          </p:nvPr>
        </p:nvSpPr>
        <p:spPr>
          <a:xfrm>
            <a:off x="84201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11"/>
            </p:custDataLst>
          </p:nvPr>
        </p:nvSpPr>
        <p:spPr>
          <a:xfrm rot="5400000">
            <a:off x="3979545" y="50419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2"/>
            </p:custDataLst>
          </p:nvPr>
        </p:nvSpPr>
        <p:spPr>
          <a:xfrm flipH="1">
            <a:off x="320675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810" y="1567815"/>
            <a:ext cx="3942715" cy="447802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4540885" y="2138680"/>
            <a:ext cx="6859905" cy="173990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MiSans" charset="0"/>
              <a:cs typeface="思源黑体 CN Normal" panose="020B0400000000000000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70840" y="508635"/>
            <a:ext cx="11929110" cy="76327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3.3 Electrical Mismatches and Degradation</a:t>
            </a:r>
            <a:endParaRPr lang="en-US" altLang="zh-CN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954270" y="2331085"/>
            <a:ext cx="6590030" cy="3994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1. Fault types : </a:t>
            </a:r>
            <a:endParaRPr lang="en-US" altLang="zh-CN" sz="1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Cell cracks, snail trails, broken interconnecting ribbons and busbars, shunts, and poor soldering.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2. Methods of diagnosing faults : </a:t>
            </a:r>
            <a:endParaRPr lang="en-US" altLang="zh-CN" sz="1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The measurement of Current–Voltage (I–V) characteristics.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3. PV module in the field:</a:t>
            </a:r>
            <a:endParaRPr lang="en-US" altLang="zh-CN" sz="1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(a) typical I–V characteristic output . IRT of an electrically mismatched PV module, due to broken interconnection ribbons;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(b) defective soldering/busbar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(c),(d) thermal image of PV module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954270" y="1456267"/>
            <a:ext cx="6446520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Electrical Mismatches And Degradation In PV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5"/>
            </p:custDataLst>
          </p:nvPr>
        </p:nvSpPr>
        <p:spPr>
          <a:xfrm>
            <a:off x="785083" y="1893731"/>
            <a:ext cx="3749402" cy="3749402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5" name="矩形 104"/>
          <p:cNvSpPr/>
          <p:nvPr>
            <p:custDataLst>
              <p:tags r:id="rId6"/>
            </p:custDataLst>
          </p:nvPr>
        </p:nvSpPr>
        <p:spPr>
          <a:xfrm>
            <a:off x="735013" y="185563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6" name="矩形 105"/>
          <p:cNvSpPr/>
          <p:nvPr>
            <p:custDataLst>
              <p:tags r:id="rId7"/>
            </p:custDataLst>
          </p:nvPr>
        </p:nvSpPr>
        <p:spPr>
          <a:xfrm>
            <a:off x="735013" y="557848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7" name="矩形 106"/>
          <p:cNvSpPr/>
          <p:nvPr>
            <p:custDataLst>
              <p:tags r:id="rId8"/>
            </p:custDataLst>
          </p:nvPr>
        </p:nvSpPr>
        <p:spPr>
          <a:xfrm>
            <a:off x="4484053" y="186071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08" name="矩形 107"/>
          <p:cNvSpPr/>
          <p:nvPr>
            <p:custDataLst>
              <p:tags r:id="rId9"/>
            </p:custDataLst>
          </p:nvPr>
        </p:nvSpPr>
        <p:spPr>
          <a:xfrm>
            <a:off x="4484053" y="558356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16" name="任意多边形: 形状 115"/>
          <p:cNvSpPr/>
          <p:nvPr>
            <p:custDataLst>
              <p:tags r:id="rId10"/>
            </p:custDataLst>
          </p:nvPr>
        </p:nvSpPr>
        <p:spPr>
          <a:xfrm>
            <a:off x="84201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11"/>
            </p:custDataLst>
          </p:nvPr>
        </p:nvSpPr>
        <p:spPr>
          <a:xfrm rot="5400000">
            <a:off x="3979545" y="50419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2"/>
            </p:custDataLst>
          </p:nvPr>
        </p:nvSpPr>
        <p:spPr>
          <a:xfrm flipH="1">
            <a:off x="320675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840" y="1541780"/>
            <a:ext cx="4344035" cy="422783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>
            <p:custDataLst>
              <p:tags r:id="rId1"/>
            </p:custDataLst>
          </p:nvPr>
        </p:nvSpPr>
        <p:spPr>
          <a:xfrm>
            <a:off x="679450" y="1672590"/>
            <a:ext cx="10965180" cy="4547870"/>
          </a:xfrm>
          <a:custGeom>
            <a:avLst/>
            <a:gdLst>
              <a:gd name="connsiteX0" fmla="*/ 243100 w 10821974"/>
              <a:gd name="connsiteY0" fmla="*/ 0 h 4574806"/>
              <a:gd name="connsiteX1" fmla="*/ 4695073 w 10821974"/>
              <a:gd name="connsiteY1" fmla="*/ 0 h 4574806"/>
              <a:gd name="connsiteX2" fmla="*/ 4943938 w 10821974"/>
              <a:gd name="connsiteY2" fmla="*/ 248865 h 4574806"/>
              <a:gd name="connsiteX3" fmla="*/ 10582403 w 10821974"/>
              <a:gd name="connsiteY3" fmla="*/ 248865 h 4574806"/>
              <a:gd name="connsiteX4" fmla="*/ 10821974 w 10821974"/>
              <a:gd name="connsiteY4" fmla="*/ 488436 h 4574806"/>
              <a:gd name="connsiteX5" fmla="*/ 10821974 w 10821974"/>
              <a:gd name="connsiteY5" fmla="*/ 4344579 h 4574806"/>
              <a:gd name="connsiteX6" fmla="*/ 10591747 w 10821974"/>
              <a:gd name="connsiteY6" fmla="*/ 4574806 h 4574806"/>
              <a:gd name="connsiteX7" fmla="*/ 239571 w 10821974"/>
              <a:gd name="connsiteY7" fmla="*/ 4574806 h 4574806"/>
              <a:gd name="connsiteX8" fmla="*/ 0 w 10821974"/>
              <a:gd name="connsiteY8" fmla="*/ 4335235 h 4574806"/>
              <a:gd name="connsiteX9" fmla="*/ 0 w 10821974"/>
              <a:gd name="connsiteY9" fmla="*/ 2548153 h 4574806"/>
              <a:gd name="connsiteX10" fmla="*/ 0 w 10821974"/>
              <a:gd name="connsiteY10" fmla="*/ 479092 h 4574806"/>
              <a:gd name="connsiteX11" fmla="*/ 0 w 10821974"/>
              <a:gd name="connsiteY11" fmla="*/ 243100 h 457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21974" h="4574806">
                <a:moveTo>
                  <a:pt x="243100" y="0"/>
                </a:moveTo>
                <a:lnTo>
                  <a:pt x="4695073" y="0"/>
                </a:lnTo>
                <a:lnTo>
                  <a:pt x="4943938" y="248865"/>
                </a:lnTo>
                <a:lnTo>
                  <a:pt x="10582403" y="248865"/>
                </a:lnTo>
                <a:lnTo>
                  <a:pt x="10821974" y="488436"/>
                </a:lnTo>
                <a:lnTo>
                  <a:pt x="10821974" y="4344579"/>
                </a:lnTo>
                <a:lnTo>
                  <a:pt x="10591747" y="4574806"/>
                </a:lnTo>
                <a:lnTo>
                  <a:pt x="239571" y="4574806"/>
                </a:lnTo>
                <a:lnTo>
                  <a:pt x="0" y="4335235"/>
                </a:lnTo>
                <a:lnTo>
                  <a:pt x="0" y="2548153"/>
                </a:lnTo>
                <a:lnTo>
                  <a:pt x="0" y="479092"/>
                </a:lnTo>
                <a:lnTo>
                  <a:pt x="0" y="24310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635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3.4 Non-Classified Faults</a:t>
            </a:r>
            <a:endParaRPr lang="en-US" altLang="zh-CN"/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6931025" y="2882265"/>
            <a:ext cx="4645660" cy="30429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(a) thermal images taken by operators using standard lenses ; 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(b) the thermographic image was captured at an angle that is not perpendicular to the module ; 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(c) thermal image obtained by standard lens ; 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(d) thermal image obtained by wide-angle lens ;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(e) host spot profiles variation for different examined PV module defects.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6858635" y="2081530"/>
            <a:ext cx="4636135" cy="5638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Potential-induced degradation (PID) and defective bypass diodes</a:t>
            </a:r>
            <a:endParaRPr lang="en-US" altLang="zh-CN" sz="24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2" name="任意多边形: 形状 221"/>
          <p:cNvSpPr/>
          <p:nvPr>
            <p:custDataLst>
              <p:tags r:id="rId5"/>
            </p:custDataLst>
          </p:nvPr>
        </p:nvSpPr>
        <p:spPr>
          <a:xfrm flipV="1">
            <a:off x="7039610" y="2817495"/>
            <a:ext cx="3941445" cy="635"/>
          </a:xfrm>
          <a:custGeom>
            <a:avLst/>
            <a:gdLst>
              <a:gd name="connsiteX0" fmla="*/ 0 w 6207"/>
              <a:gd name="connsiteY0" fmla="*/ 0 h 1"/>
              <a:gd name="connsiteX1" fmla="*/ 6207 w 6207"/>
              <a:gd name="connsiteY1" fmla="*/ 1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07" h="1">
                <a:moveTo>
                  <a:pt x="0" y="0"/>
                </a:moveTo>
                <a:lnTo>
                  <a:pt x="6207" y="1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4" name="平行四边形 223"/>
          <p:cNvSpPr/>
          <p:nvPr>
            <p:custDataLst>
              <p:tags r:id="rId6"/>
            </p:custDataLst>
          </p:nvPr>
        </p:nvSpPr>
        <p:spPr>
          <a:xfrm flipH="1">
            <a:off x="11061700" y="2795270"/>
            <a:ext cx="60960" cy="4572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5" name="平行四边形 224"/>
          <p:cNvSpPr/>
          <p:nvPr>
            <p:custDataLst>
              <p:tags r:id="rId7"/>
            </p:custDataLst>
          </p:nvPr>
        </p:nvSpPr>
        <p:spPr>
          <a:xfrm flipH="1">
            <a:off x="11122660" y="2795270"/>
            <a:ext cx="60960" cy="45720"/>
          </a:xfrm>
          <a:prstGeom prst="parallelogram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"/>
          <p:cNvSpPr/>
          <p:nvPr>
            <p:custDataLst>
              <p:tags r:id="rId8"/>
            </p:custDataLst>
          </p:nvPr>
        </p:nvSpPr>
        <p:spPr>
          <a:xfrm>
            <a:off x="617220" y="1592580"/>
            <a:ext cx="11082020" cy="4681220"/>
          </a:xfrm>
          <a:custGeom>
            <a:avLst/>
            <a:gdLst>
              <a:gd name="connsiteX0" fmla="*/ 243100 w 10821974"/>
              <a:gd name="connsiteY0" fmla="*/ 0 h 4574806"/>
              <a:gd name="connsiteX1" fmla="*/ 4695073 w 10821974"/>
              <a:gd name="connsiteY1" fmla="*/ 0 h 4574806"/>
              <a:gd name="connsiteX2" fmla="*/ 4943938 w 10821974"/>
              <a:gd name="connsiteY2" fmla="*/ 248865 h 4574806"/>
              <a:gd name="connsiteX3" fmla="*/ 10582403 w 10821974"/>
              <a:gd name="connsiteY3" fmla="*/ 248865 h 4574806"/>
              <a:gd name="connsiteX4" fmla="*/ 10821974 w 10821974"/>
              <a:gd name="connsiteY4" fmla="*/ 488436 h 4574806"/>
              <a:gd name="connsiteX5" fmla="*/ 10821974 w 10821974"/>
              <a:gd name="connsiteY5" fmla="*/ 4344579 h 4574806"/>
              <a:gd name="connsiteX6" fmla="*/ 10591747 w 10821974"/>
              <a:gd name="connsiteY6" fmla="*/ 4574806 h 4574806"/>
              <a:gd name="connsiteX7" fmla="*/ 239571 w 10821974"/>
              <a:gd name="connsiteY7" fmla="*/ 4574806 h 4574806"/>
              <a:gd name="connsiteX8" fmla="*/ 0 w 10821974"/>
              <a:gd name="connsiteY8" fmla="*/ 4335235 h 4574806"/>
              <a:gd name="connsiteX9" fmla="*/ 0 w 10821974"/>
              <a:gd name="connsiteY9" fmla="*/ 2548153 h 4574806"/>
              <a:gd name="connsiteX10" fmla="*/ 0 w 10821974"/>
              <a:gd name="connsiteY10" fmla="*/ 479092 h 4574806"/>
              <a:gd name="connsiteX11" fmla="*/ 0 w 10821974"/>
              <a:gd name="connsiteY11" fmla="*/ 243100 h 457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21974" h="4574806">
                <a:moveTo>
                  <a:pt x="243100" y="0"/>
                </a:moveTo>
                <a:lnTo>
                  <a:pt x="4695073" y="0"/>
                </a:lnTo>
                <a:lnTo>
                  <a:pt x="4943938" y="248865"/>
                </a:lnTo>
                <a:lnTo>
                  <a:pt x="10582403" y="248865"/>
                </a:lnTo>
                <a:lnTo>
                  <a:pt x="10821974" y="488436"/>
                </a:lnTo>
                <a:lnTo>
                  <a:pt x="10821974" y="4344579"/>
                </a:lnTo>
                <a:lnTo>
                  <a:pt x="10591747" y="4574806"/>
                </a:lnTo>
                <a:lnTo>
                  <a:pt x="239571" y="4574806"/>
                </a:lnTo>
                <a:lnTo>
                  <a:pt x="0" y="4335235"/>
                </a:lnTo>
                <a:lnTo>
                  <a:pt x="0" y="2548153"/>
                </a:lnTo>
                <a:lnTo>
                  <a:pt x="0" y="479092"/>
                </a:lnTo>
                <a:lnTo>
                  <a:pt x="0" y="243100"/>
                </a:lnTo>
                <a:close/>
              </a:path>
            </a:pathLst>
          </a:custGeom>
          <a:noFill/>
          <a:ln w="635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" name="任意多边形: 形状 2"/>
          <p:cNvSpPr/>
          <p:nvPr>
            <p:custDataLst>
              <p:tags r:id="rId9"/>
            </p:custDataLst>
          </p:nvPr>
        </p:nvSpPr>
        <p:spPr>
          <a:xfrm>
            <a:off x="511175" y="148653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: 形状 19"/>
          <p:cNvSpPr/>
          <p:nvPr>
            <p:custDataLst>
              <p:tags r:id="rId10"/>
            </p:custDataLst>
          </p:nvPr>
        </p:nvSpPr>
        <p:spPr>
          <a:xfrm flipV="1">
            <a:off x="511175" y="552005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1" name="任意多边形: 形状 20"/>
          <p:cNvSpPr/>
          <p:nvPr>
            <p:custDataLst>
              <p:tags r:id="rId11"/>
            </p:custDataLst>
          </p:nvPr>
        </p:nvSpPr>
        <p:spPr>
          <a:xfrm flipH="1">
            <a:off x="11131550" y="1746250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2"/>
            </p:custDataLst>
          </p:nvPr>
        </p:nvSpPr>
        <p:spPr>
          <a:xfrm flipH="1" flipV="1">
            <a:off x="11124565" y="552894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" y="2385695"/>
            <a:ext cx="6066155" cy="297370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3.5 Summary</a:t>
            </a:r>
            <a:endParaRPr lang="en-US" altLang="zh-CN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018530" y="1776730"/>
            <a:ext cx="5476875" cy="4302760"/>
          </a:xfrm>
          <a:prstGeom prst="rect">
            <a:avLst/>
          </a:prstGeom>
          <a:gradFill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02" name="直接连接符 401"/>
          <p:cNvCxnSpPr/>
          <p:nvPr>
            <p:custDataLst>
              <p:tags r:id="rId3"/>
            </p:custDataLst>
          </p:nvPr>
        </p:nvCxnSpPr>
        <p:spPr>
          <a:xfrm>
            <a:off x="876935" y="1751330"/>
            <a:ext cx="211836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3" name="直接连接符 402"/>
          <p:cNvCxnSpPr/>
          <p:nvPr>
            <p:custDataLst>
              <p:tags r:id="rId4"/>
            </p:custDataLst>
          </p:nvPr>
        </p:nvCxnSpPr>
        <p:spPr>
          <a:xfrm flipH="1">
            <a:off x="650875" y="1749425"/>
            <a:ext cx="227965" cy="22796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直接连接符 377"/>
          <p:cNvCxnSpPr/>
          <p:nvPr>
            <p:custDataLst>
              <p:tags r:id="rId5"/>
            </p:custDataLst>
          </p:nvPr>
        </p:nvCxnSpPr>
        <p:spPr>
          <a:xfrm>
            <a:off x="4404995" y="6055995"/>
            <a:ext cx="108013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9" name="直接连接符 378"/>
          <p:cNvCxnSpPr/>
          <p:nvPr>
            <p:custDataLst>
              <p:tags r:id="rId6"/>
            </p:custDataLst>
          </p:nvPr>
        </p:nvCxnSpPr>
        <p:spPr>
          <a:xfrm flipV="1">
            <a:off x="5485765" y="5796915"/>
            <a:ext cx="257810" cy="258445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>
            <a:solidFill>
              <a:schemeClr val="accent1"/>
            </a:solidFill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半闭框 52"/>
          <p:cNvSpPr/>
          <p:nvPr>
            <p:custDataLst>
              <p:tags r:id="rId7"/>
            </p:custDataLst>
          </p:nvPr>
        </p:nvSpPr>
        <p:spPr>
          <a:xfrm rot="5400000" flipH="1">
            <a:off x="11108055" y="5699760"/>
            <a:ext cx="342900" cy="433070"/>
          </a:xfrm>
          <a:prstGeom prst="halfFrame">
            <a:avLst>
              <a:gd name="adj1" fmla="val 8991"/>
              <a:gd name="adj2" fmla="val 8991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sp>
        <p:nvSpPr>
          <p:cNvPr id="54" name="梯形 53"/>
          <p:cNvSpPr/>
          <p:nvPr>
            <p:custDataLst>
              <p:tags r:id="rId8"/>
            </p:custDataLst>
          </p:nvPr>
        </p:nvSpPr>
        <p:spPr>
          <a:xfrm flipV="1">
            <a:off x="11202035" y="6087745"/>
            <a:ext cx="239395" cy="22860"/>
          </a:xfrm>
          <a:prstGeom prst="trapezoid">
            <a:avLst>
              <a:gd name="adj" fmla="val 49390"/>
            </a:avLst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9"/>
            </p:custDataLst>
          </p:nvPr>
        </p:nvCxnSpPr>
        <p:spPr>
          <a:xfrm>
            <a:off x="6005830" y="5806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10"/>
            </p:custDataLst>
          </p:nvPr>
        </p:nvCxnSpPr>
        <p:spPr>
          <a:xfrm rot="16200000">
            <a:off x="6148070" y="5948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1"/>
            </p:custDataLst>
          </p:nvPr>
        </p:nvCxnSpPr>
        <p:spPr>
          <a:xfrm flipH="1" flipV="1">
            <a:off x="11509375" y="175768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12"/>
            </p:custDataLst>
          </p:nvPr>
        </p:nvCxnSpPr>
        <p:spPr>
          <a:xfrm rot="16200000" flipH="1" flipV="1">
            <a:off x="11367135" y="1615440"/>
            <a:ext cx="0" cy="2895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1" name="任意多边形 390"/>
          <p:cNvSpPr/>
          <p:nvPr>
            <p:custDataLst>
              <p:tags r:id="rId13"/>
            </p:custDataLst>
          </p:nvPr>
        </p:nvSpPr>
        <p:spPr>
          <a:xfrm>
            <a:off x="713740" y="6055995"/>
            <a:ext cx="1547495" cy="762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437" h="120">
                <a:moveTo>
                  <a:pt x="0" y="120"/>
                </a:moveTo>
                <a:lnTo>
                  <a:pt x="30" y="0"/>
                </a:lnTo>
                <a:lnTo>
                  <a:pt x="172" y="0"/>
                </a:lnTo>
                <a:lnTo>
                  <a:pt x="142" y="120"/>
                </a:lnTo>
                <a:lnTo>
                  <a:pt x="0" y="120"/>
                </a:lnTo>
                <a:close/>
                <a:moveTo>
                  <a:pt x="226" y="120"/>
                </a:moveTo>
                <a:lnTo>
                  <a:pt x="256" y="0"/>
                </a:lnTo>
                <a:lnTo>
                  <a:pt x="398" y="0"/>
                </a:lnTo>
                <a:lnTo>
                  <a:pt x="368" y="120"/>
                </a:lnTo>
                <a:lnTo>
                  <a:pt x="226" y="120"/>
                </a:lnTo>
                <a:close/>
                <a:moveTo>
                  <a:pt x="453" y="120"/>
                </a:moveTo>
                <a:lnTo>
                  <a:pt x="483" y="0"/>
                </a:lnTo>
                <a:lnTo>
                  <a:pt x="625" y="0"/>
                </a:lnTo>
                <a:lnTo>
                  <a:pt x="595" y="120"/>
                </a:lnTo>
                <a:lnTo>
                  <a:pt x="453" y="120"/>
                </a:lnTo>
                <a:close/>
                <a:moveTo>
                  <a:pt x="679" y="120"/>
                </a:moveTo>
                <a:lnTo>
                  <a:pt x="709" y="0"/>
                </a:lnTo>
                <a:lnTo>
                  <a:pt x="851" y="0"/>
                </a:lnTo>
                <a:lnTo>
                  <a:pt x="821" y="120"/>
                </a:lnTo>
                <a:lnTo>
                  <a:pt x="679" y="120"/>
                </a:lnTo>
                <a:close/>
                <a:moveTo>
                  <a:pt x="906" y="120"/>
                </a:moveTo>
                <a:lnTo>
                  <a:pt x="936" y="0"/>
                </a:lnTo>
                <a:lnTo>
                  <a:pt x="1078" y="0"/>
                </a:lnTo>
                <a:lnTo>
                  <a:pt x="1048" y="120"/>
                </a:lnTo>
                <a:lnTo>
                  <a:pt x="906" y="120"/>
                </a:lnTo>
                <a:close/>
                <a:moveTo>
                  <a:pt x="1132" y="120"/>
                </a:moveTo>
                <a:lnTo>
                  <a:pt x="1162" y="0"/>
                </a:lnTo>
                <a:lnTo>
                  <a:pt x="1304" y="0"/>
                </a:lnTo>
                <a:lnTo>
                  <a:pt x="1274" y="120"/>
                </a:lnTo>
                <a:lnTo>
                  <a:pt x="1132" y="120"/>
                </a:lnTo>
                <a:close/>
                <a:moveTo>
                  <a:pt x="1359" y="120"/>
                </a:moveTo>
                <a:lnTo>
                  <a:pt x="1389" y="0"/>
                </a:lnTo>
                <a:lnTo>
                  <a:pt x="1531" y="0"/>
                </a:lnTo>
                <a:lnTo>
                  <a:pt x="1501" y="120"/>
                </a:lnTo>
                <a:lnTo>
                  <a:pt x="1359" y="120"/>
                </a:lnTo>
                <a:close/>
                <a:moveTo>
                  <a:pt x="1585" y="120"/>
                </a:moveTo>
                <a:lnTo>
                  <a:pt x="1615" y="0"/>
                </a:lnTo>
                <a:lnTo>
                  <a:pt x="1757" y="0"/>
                </a:lnTo>
                <a:lnTo>
                  <a:pt x="1727" y="120"/>
                </a:lnTo>
                <a:lnTo>
                  <a:pt x="1585" y="120"/>
                </a:lnTo>
                <a:close/>
                <a:moveTo>
                  <a:pt x="1812" y="120"/>
                </a:moveTo>
                <a:lnTo>
                  <a:pt x="1842" y="0"/>
                </a:lnTo>
                <a:lnTo>
                  <a:pt x="1984" y="0"/>
                </a:lnTo>
                <a:lnTo>
                  <a:pt x="1954" y="120"/>
                </a:lnTo>
                <a:lnTo>
                  <a:pt x="1812" y="120"/>
                </a:lnTo>
                <a:close/>
                <a:moveTo>
                  <a:pt x="2038" y="120"/>
                </a:moveTo>
                <a:lnTo>
                  <a:pt x="2068" y="0"/>
                </a:lnTo>
                <a:lnTo>
                  <a:pt x="2210" y="0"/>
                </a:lnTo>
                <a:lnTo>
                  <a:pt x="2180" y="120"/>
                </a:lnTo>
                <a:lnTo>
                  <a:pt x="2038" y="120"/>
                </a:lnTo>
                <a:close/>
                <a:moveTo>
                  <a:pt x="2265" y="120"/>
                </a:moveTo>
                <a:lnTo>
                  <a:pt x="2295" y="0"/>
                </a:lnTo>
                <a:lnTo>
                  <a:pt x="2437" y="0"/>
                </a:lnTo>
                <a:lnTo>
                  <a:pt x="2407" y="120"/>
                </a:lnTo>
                <a:lnTo>
                  <a:pt x="2265" y="12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4" name="任意多边形 83"/>
          <p:cNvSpPr/>
          <p:nvPr>
            <p:custDataLst>
              <p:tags r:id="rId14"/>
            </p:custDataLst>
          </p:nvPr>
        </p:nvSpPr>
        <p:spPr>
          <a:xfrm flipV="1">
            <a:off x="5987098" y="1752600"/>
            <a:ext cx="732155" cy="347663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153" h="548">
                <a:moveTo>
                  <a:pt x="0" y="0"/>
                </a:moveTo>
                <a:lnTo>
                  <a:pt x="46" y="21"/>
                </a:lnTo>
                <a:lnTo>
                  <a:pt x="46" y="363"/>
                </a:lnTo>
                <a:lnTo>
                  <a:pt x="163" y="468"/>
                </a:lnTo>
                <a:lnTo>
                  <a:pt x="1049" y="468"/>
                </a:lnTo>
                <a:lnTo>
                  <a:pt x="1153" y="514"/>
                </a:lnTo>
                <a:lnTo>
                  <a:pt x="673" y="514"/>
                </a:lnTo>
                <a:lnTo>
                  <a:pt x="657" y="548"/>
                </a:lnTo>
                <a:lnTo>
                  <a:pt x="332" y="548"/>
                </a:lnTo>
                <a:lnTo>
                  <a:pt x="316" y="514"/>
                </a:lnTo>
                <a:lnTo>
                  <a:pt x="0" y="5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cs typeface="黑体" panose="02010609060101010101" charset="-122"/>
              <a:sym typeface="MiSans Normal" panose="00000500000000000000" charset="-122"/>
            </a:endParaRPr>
          </a:p>
        </p:txBody>
      </p:sp>
      <p:pic>
        <p:nvPicPr>
          <p:cNvPr id="93" name="图片 9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2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2235" y="1669415"/>
            <a:ext cx="2199640" cy="231775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0870" y="1749425"/>
            <a:ext cx="1182370" cy="71755"/>
          </a:xfrm>
          <a:prstGeom prst="rect">
            <a:avLst/>
          </a:prstGeom>
        </p:spPr>
      </p:pic>
      <p:sp>
        <p:nvSpPr>
          <p:cNvPr id="95" name="菱形 94"/>
          <p:cNvSpPr/>
          <p:nvPr>
            <p:custDataLst>
              <p:tags r:id="rId18"/>
            </p:custDataLst>
          </p:nvPr>
        </p:nvSpPr>
        <p:spPr>
          <a:xfrm flipV="1">
            <a:off x="7670800" y="1776095"/>
            <a:ext cx="2302510" cy="17780"/>
          </a:xfrm>
          <a:prstGeom prst="diamond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  <a:gs pos="5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9"/>
            </p:custDataLst>
          </p:nvPr>
        </p:nvSpPr>
        <p:spPr>
          <a:xfrm>
            <a:off x="6219190" y="1901190"/>
            <a:ext cx="5076190" cy="3949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rgbClr val="FF0000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Future defect detection technology :</a:t>
            </a:r>
            <a:endParaRPr lang="en-US" altLang="zh-CN" sz="1600" kern="0" dirty="0">
              <a:ln>
                <a:noFill/>
                <a:prstDash val="sysDot"/>
              </a:ln>
              <a:solidFill>
                <a:srgbClr val="FF0000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The thermal image is preprocessed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                                             ↓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Using deep learning models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  ↓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Extract features related to defects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  ↓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" charset="0"/>
              </a:rPr>
              <a:t>Automatic analysis of results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3435" y="1977390"/>
            <a:ext cx="4599940" cy="3768090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77500"/>
          </a:bodyPr>
          <a:lstStyle/>
          <a:p>
            <a:r>
              <a:rPr lang="zh-CN" altLang="en-US"/>
              <a:t>0</a:t>
            </a:r>
            <a:r>
              <a:t>4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Electronic Industry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5" name="序号"/>
          <p:cNvSpPr txBox="1"/>
          <p:nvPr>
            <p:custDataLst>
              <p:tags r:id="rId2"/>
            </p:custDataLst>
          </p:nvPr>
        </p:nvSpPr>
        <p:spPr>
          <a:xfrm>
            <a:off x="1879600" y="2645410"/>
            <a:ext cx="504190" cy="5041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+mj-ea"/>
                <a:ea typeface="+mj-ea"/>
                <a:cs typeface="MiSans" charset="0"/>
              </a:rPr>
              <a:t>01</a:t>
            </a:r>
            <a:endParaRPr lang="en-US" sz="2000">
              <a:solidFill>
                <a:srgbClr val="FFFFFF"/>
              </a:solidFill>
              <a:latin typeface="+mj-ea"/>
              <a:ea typeface="+mj-ea"/>
              <a:cs typeface="MiSans" charset="0"/>
            </a:endParaRPr>
          </a:p>
        </p:txBody>
      </p:sp>
      <p:sp>
        <p:nvSpPr>
          <p:cNvPr id="16" name="标题"/>
          <p:cNvSpPr txBox="1"/>
          <p:nvPr>
            <p:custDataLst>
              <p:tags r:id="rId3"/>
            </p:custDataLst>
          </p:nvPr>
        </p:nvSpPr>
        <p:spPr>
          <a:xfrm>
            <a:off x="2569845" y="2086610"/>
            <a:ext cx="3143885" cy="10826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spc="3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rPr>
              <a:t>Introduction</a:t>
            </a:r>
            <a:endParaRPr lang="en-US" altLang="zh-CN" sz="2800" spc="3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16200000" scaled="0"/>
              </a:gradFill>
              <a:latin typeface="+mj-ea"/>
              <a:ea typeface="+mj-ea"/>
              <a:cs typeface="MiSans" charset="0"/>
              <a:sym typeface="MiSans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2569845" y="3193415"/>
            <a:ext cx="28797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序号"/>
          <p:cNvSpPr txBox="1"/>
          <p:nvPr>
            <p:custDataLst>
              <p:tags r:id="rId5"/>
            </p:custDataLst>
          </p:nvPr>
        </p:nvSpPr>
        <p:spPr>
          <a:xfrm>
            <a:off x="6743700" y="2645410"/>
            <a:ext cx="504190" cy="5041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+mj-ea"/>
                <a:ea typeface="+mj-ea"/>
                <a:cs typeface="MiSans" charset="0"/>
              </a:rPr>
              <a:t>02</a:t>
            </a:r>
            <a:endParaRPr lang="en-US" sz="2000">
              <a:solidFill>
                <a:srgbClr val="FFFFFF"/>
              </a:solidFill>
              <a:latin typeface="+mj-ea"/>
              <a:ea typeface="+mj-ea"/>
              <a:cs typeface="MiSans" charset="0"/>
            </a:endParaRPr>
          </a:p>
        </p:txBody>
      </p:sp>
      <p:sp>
        <p:nvSpPr>
          <p:cNvPr id="20" name="标题"/>
          <p:cNvSpPr txBox="1"/>
          <p:nvPr>
            <p:custDataLst>
              <p:tags r:id="rId6"/>
            </p:custDataLst>
          </p:nvPr>
        </p:nvSpPr>
        <p:spPr>
          <a:xfrm>
            <a:off x="7433945" y="2086610"/>
            <a:ext cx="3959225" cy="10826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100" spc="3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rPr>
              <a:t> </a:t>
            </a:r>
            <a:r>
              <a:rPr lang="en-US" altLang="zh-CN" sz="2800" spc="3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rPr>
              <a:t>Key Techniques</a:t>
            </a:r>
            <a:endParaRPr lang="en-US" altLang="zh-CN" sz="2800" spc="3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16200000" scaled="0"/>
              </a:gradFill>
              <a:latin typeface="+mj-ea"/>
              <a:ea typeface="+mj-ea"/>
              <a:cs typeface="MiSans" charset="0"/>
              <a:sym typeface="MiSans" charset="0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7433945" y="3193415"/>
            <a:ext cx="28797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1879600" y="4566920"/>
            <a:ext cx="504190" cy="5041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+mj-ea"/>
                <a:ea typeface="+mj-ea"/>
                <a:cs typeface="MiSans" charset="0"/>
              </a:rPr>
              <a:t>03</a:t>
            </a:r>
            <a:endParaRPr lang="en-US" sz="2000" dirty="0">
              <a:solidFill>
                <a:srgbClr val="FFFFFF"/>
              </a:solidFill>
              <a:latin typeface="+mj-ea"/>
              <a:ea typeface="+mj-ea"/>
              <a:cs typeface="MiSans" charset="0"/>
            </a:endParaRPr>
          </a:p>
        </p:txBody>
      </p:sp>
      <p:sp>
        <p:nvSpPr>
          <p:cNvPr id="27" name="标题"/>
          <p:cNvSpPr txBox="1"/>
          <p:nvPr>
            <p:custDataLst>
              <p:tags r:id="rId9"/>
            </p:custDataLst>
          </p:nvPr>
        </p:nvSpPr>
        <p:spPr>
          <a:xfrm>
            <a:off x="2569845" y="4008120"/>
            <a:ext cx="4173220" cy="10826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90000"/>
          </a:bodyPr>
          <a:lstStyle/>
          <a:p>
            <a:pPr lvl="0" algn="l">
              <a:buClrTx/>
              <a:buSzTx/>
              <a:buFontTx/>
            </a:pPr>
            <a:endParaRPr lang="en-US" altLang="zh-CN" sz="2800" spc="3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16200000" scaled="0"/>
              </a:gradFill>
              <a:latin typeface="+mj-ea"/>
              <a:ea typeface="+mj-ea"/>
              <a:cs typeface="MiSans" charset="0"/>
              <a:sym typeface="MiSans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spc="3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rPr>
              <a:t>Renewable Industry</a:t>
            </a:r>
            <a:endParaRPr lang="en-US" altLang="zh-CN" sz="2800" spc="3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16200000" scaled="0"/>
              </a:gradFill>
              <a:latin typeface="+mj-ea"/>
              <a:ea typeface="+mj-ea"/>
              <a:cs typeface="MiSans" charset="0"/>
              <a:sym typeface="MiSans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2569845" y="5114925"/>
            <a:ext cx="28797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序号"/>
          <p:cNvSpPr txBox="1"/>
          <p:nvPr>
            <p:custDataLst>
              <p:tags r:id="rId11"/>
            </p:custDataLst>
          </p:nvPr>
        </p:nvSpPr>
        <p:spPr>
          <a:xfrm>
            <a:off x="6743700" y="4566920"/>
            <a:ext cx="504190" cy="5041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+mj-ea"/>
                <a:ea typeface="+mj-ea"/>
                <a:cs typeface="MiSans" charset="0"/>
              </a:rPr>
              <a:t>04</a:t>
            </a:r>
            <a:endParaRPr lang="en-US" sz="2000">
              <a:solidFill>
                <a:srgbClr val="FFFFFF"/>
              </a:solidFill>
              <a:latin typeface="+mj-ea"/>
              <a:ea typeface="+mj-ea"/>
              <a:cs typeface="MiSans" charset="0"/>
            </a:endParaRPr>
          </a:p>
        </p:txBody>
      </p:sp>
      <p:sp>
        <p:nvSpPr>
          <p:cNvPr id="32" name="标题"/>
          <p:cNvSpPr txBox="1"/>
          <p:nvPr>
            <p:custDataLst>
              <p:tags r:id="rId12"/>
            </p:custDataLst>
          </p:nvPr>
        </p:nvSpPr>
        <p:spPr>
          <a:xfrm>
            <a:off x="7433945" y="4008120"/>
            <a:ext cx="4568825" cy="108267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spc="300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latin typeface="+mj-ea"/>
                <a:ea typeface="+mj-ea"/>
                <a:cs typeface="MiSans" charset="0"/>
                <a:sym typeface="MiSans" charset="0"/>
              </a:rPr>
              <a:t>Electronic Industry</a:t>
            </a:r>
            <a:endParaRPr lang="en-US" altLang="zh-CN" sz="2800" spc="300" dirty="0">
              <a:gradFill>
                <a:gsLst>
                  <a:gs pos="90000">
                    <a:schemeClr val="accent1"/>
                  </a:gs>
                  <a:gs pos="0">
                    <a:schemeClr val="tx1"/>
                  </a:gs>
                </a:gsLst>
                <a:lin ang="16200000" scaled="0"/>
              </a:gradFill>
              <a:latin typeface="+mj-ea"/>
              <a:ea typeface="+mj-ea"/>
              <a:cs typeface="MiSans" charset="0"/>
              <a:sym typeface="MiSans" charset="0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3"/>
            </p:custDataLst>
          </p:nvPr>
        </p:nvCxnSpPr>
        <p:spPr>
          <a:xfrm>
            <a:off x="7433945" y="5114925"/>
            <a:ext cx="287972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93065"/>
            <a:ext cx="6504305" cy="70548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  <a:sym typeface="+mn-ea"/>
              </a:rPr>
              <a:t>4.1 Intruduction</a:t>
            </a:r>
            <a:endParaRPr lang="zh-CN" altLang="en-US"/>
          </a:p>
        </p:txBody>
      </p:sp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592548" y="1593718"/>
            <a:ext cx="4870761" cy="4507996"/>
          </a:xfrm>
          <a:prstGeom prst="rect">
            <a:avLst/>
          </a:prstGeom>
          <a:solidFill>
            <a:schemeClr val="accent1">
              <a:alpha val="5000"/>
            </a:schemeClr>
          </a:soli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6290" y="2617470"/>
            <a:ext cx="4394835" cy="31197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1. Primary territories</a:t>
            </a:r>
            <a:endParaRPr lang="en-US" altLang="zh-CN" sz="1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Semiconductor wafer production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：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Chip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，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PCBs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，</a:t>
            </a:r>
            <a:r>
              <a:rPr lang="en-US" altLang="zh-CN" sz="1600">
                <a:sym typeface="+mn-ea"/>
              </a:rPr>
              <a:t>Weld</a:t>
            </a:r>
            <a:r>
              <a:rPr lang="zh-CN" altLang="en-US" sz="1600">
                <a:sym typeface="+mn-ea"/>
              </a:rPr>
              <a:t>，</a:t>
            </a:r>
            <a:r>
              <a:rPr lang="en-US" altLang="zh-CN" sz="1600">
                <a:sym typeface="+mn-ea"/>
              </a:rPr>
              <a:t>Others.</a:t>
            </a:r>
            <a:endParaRPr lang="en-US" altLang="zh-CN" sz="1600"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cs typeface="MiSans" charset="0"/>
                <a:sym typeface="MiSans" charset="0"/>
              </a:rPr>
              <a:t>2.Application purpose</a:t>
            </a:r>
            <a:endParaRPr lang="en-US" altLang="zh-CN" sz="1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   Narrow and reduce production defects.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20090" y="1774825"/>
            <a:ext cx="4750435" cy="4432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Development of IRT in the field of electronics</a:t>
            </a:r>
            <a:endParaRPr lang="en-US" altLang="zh-CN" sz="1600" b="1" dirty="0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7" name="等腰三角形 46"/>
          <p:cNvSpPr/>
          <p:nvPr>
            <p:custDataLst>
              <p:tags r:id="rId5"/>
            </p:custDataLst>
          </p:nvPr>
        </p:nvSpPr>
        <p:spPr>
          <a:xfrm rot="10800000" flipH="1">
            <a:off x="590580" y="1589782"/>
            <a:ext cx="205982" cy="184991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51" name="直接连接符 50"/>
          <p:cNvCxnSpPr/>
          <p:nvPr>
            <p:custDataLst>
              <p:tags r:id="rId6"/>
            </p:custDataLst>
          </p:nvPr>
        </p:nvCxnSpPr>
        <p:spPr>
          <a:xfrm>
            <a:off x="614852" y="1871204"/>
            <a:ext cx="0" cy="139071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等腰三角形 54"/>
          <p:cNvSpPr/>
          <p:nvPr>
            <p:custDataLst>
              <p:tags r:id="rId7"/>
            </p:custDataLst>
          </p:nvPr>
        </p:nvSpPr>
        <p:spPr>
          <a:xfrm rot="10800000">
            <a:off x="5264543" y="1589782"/>
            <a:ext cx="205982" cy="184991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8"/>
            </p:custDataLst>
          </p:nvPr>
        </p:nvCxnSpPr>
        <p:spPr>
          <a:xfrm flipH="1">
            <a:off x="5446253" y="1871204"/>
            <a:ext cx="0" cy="139071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等腰三角形 61"/>
          <p:cNvSpPr/>
          <p:nvPr>
            <p:custDataLst>
              <p:tags r:id="rId9"/>
            </p:custDataLst>
          </p:nvPr>
        </p:nvSpPr>
        <p:spPr>
          <a:xfrm rot="10800000" flipH="1" flipV="1">
            <a:off x="602388" y="5928532"/>
            <a:ext cx="205982" cy="184991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sym typeface="MiSans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10"/>
            </p:custDataLst>
          </p:nvPr>
        </p:nvCxnSpPr>
        <p:spPr>
          <a:xfrm flipV="1">
            <a:off x="626660" y="5693029"/>
            <a:ext cx="0" cy="139071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等腰三角形 69"/>
          <p:cNvSpPr/>
          <p:nvPr>
            <p:custDataLst>
              <p:tags r:id="rId11"/>
            </p:custDataLst>
          </p:nvPr>
        </p:nvSpPr>
        <p:spPr>
          <a:xfrm rot="10800000" flipV="1">
            <a:off x="5264543" y="5928532"/>
            <a:ext cx="205982" cy="184991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12"/>
            </p:custDataLst>
          </p:nvPr>
        </p:nvCxnSpPr>
        <p:spPr>
          <a:xfrm flipH="1" flipV="1">
            <a:off x="5446253" y="5693029"/>
            <a:ext cx="0" cy="139071"/>
          </a:xfrm>
          <a:prstGeom prst="line">
            <a:avLst/>
          </a:prstGeom>
          <a:ln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任意多边形: 形状 221"/>
          <p:cNvSpPr/>
          <p:nvPr>
            <p:custDataLst>
              <p:tags r:id="rId13"/>
            </p:custDataLst>
          </p:nvPr>
        </p:nvSpPr>
        <p:spPr>
          <a:xfrm flipV="1">
            <a:off x="584020" y="2514735"/>
            <a:ext cx="4344653" cy="238126"/>
          </a:xfrm>
          <a:custGeom>
            <a:avLst/>
            <a:gdLst>
              <a:gd name="connsiteX0" fmla="*/ 0 w 6623"/>
              <a:gd name="connsiteY0" fmla="*/ 0 h 363"/>
              <a:gd name="connsiteX1" fmla="*/ 416 w 6623"/>
              <a:gd name="connsiteY1" fmla="*/ 362 h 363"/>
              <a:gd name="connsiteX2" fmla="*/ 6623 w 6623"/>
              <a:gd name="connsiteY2" fmla="*/ 363 h 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3" h="363">
                <a:moveTo>
                  <a:pt x="0" y="0"/>
                </a:moveTo>
                <a:lnTo>
                  <a:pt x="416" y="362"/>
                </a:lnTo>
                <a:lnTo>
                  <a:pt x="6623" y="363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24" name="平行四边形 223"/>
          <p:cNvSpPr/>
          <p:nvPr>
            <p:custDataLst>
              <p:tags r:id="rId14"/>
            </p:custDataLst>
          </p:nvPr>
        </p:nvSpPr>
        <p:spPr>
          <a:xfrm flipH="1">
            <a:off x="5011985" y="2491775"/>
            <a:ext cx="62975" cy="47232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25" name="平行四边形 224"/>
          <p:cNvSpPr/>
          <p:nvPr>
            <p:custDataLst>
              <p:tags r:id="rId15"/>
            </p:custDataLst>
          </p:nvPr>
        </p:nvSpPr>
        <p:spPr>
          <a:xfrm flipH="1">
            <a:off x="5074960" y="2491775"/>
            <a:ext cx="62975" cy="47232"/>
          </a:xfrm>
          <a:prstGeom prst="parallelogram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3435" y="1774825"/>
            <a:ext cx="5363845" cy="400177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4.2 Chip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20800"/>
            <a:ext cx="6101715" cy="4861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06515" y="1408430"/>
            <a:ext cx="5493385" cy="447802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/>
            <a:r>
              <a:rPr lang="en-US" altLang="zh-CN" sz="16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20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Schematic representations of two distinct laser-based thermographic inspection methods: </a:t>
            </a:r>
            <a:endParaRPr lang="en-US" altLang="zh-CN" sz="2000" b="0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line laser lock-in thermography system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b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corresponding thermograms of vertically oriented crack chips and horizontally oriented crack chips within this system </a:t>
            </a:r>
            <a:r>
              <a:rPr lang="zh-CN" altLang="en-US" sz="2000" b="0" i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rPr>
              <a:t>；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c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multi-point laser lock-in thermography system </a:t>
            </a:r>
            <a:r>
              <a:rPr lang="zh-CN" altLang="en-US" sz="2000" b="0" i="0">
                <a:solidFill>
                  <a:schemeClr val="tx1"/>
                </a:solidFill>
                <a:latin typeface="Arial" panose="020B0604020202020204"/>
                <a:ea typeface="宋体" panose="02010600030101010101" pitchFamily="2" charset="-122"/>
              </a:rPr>
              <a:t>；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 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d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corresponding thermograms of vertically oriented crack chips and horizontally oriented crack chips within this system].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4.3 </a:t>
            </a:r>
            <a:r>
              <a:rPr lang="en-US" altLang="zh-CN">
                <a:sym typeface="+mn-ea"/>
              </a:rPr>
              <a:t>PCBs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556385"/>
            <a:ext cx="6325870" cy="4026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72580" y="1661160"/>
            <a:ext cx="5332095" cy="357822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/>
            <a:r>
              <a:rPr lang="en-US" altLang="zh-CN" sz="16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I</a:t>
            </a:r>
            <a:r>
              <a:rPr lang="en-US" altLang="zh-CN" sz="20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RT in PCBs : </a:t>
            </a:r>
            <a:endParaRPr lang="en-US" altLang="zh-CN" sz="2000" b="0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2D and 3D views of transient amplitude images ;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b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amplitude and phase images in lock-in thermography ;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c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defective and non-defective reference regions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4.4 </a:t>
            </a:r>
            <a:r>
              <a:rPr lang="en-US" altLang="zh-CN">
                <a:sym typeface="+mn-ea"/>
              </a:rPr>
              <a:t>Weld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55750"/>
            <a:ext cx="6308725" cy="3848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85000" y="1741805"/>
            <a:ext cx="4770120" cy="395859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/>
            <a:r>
              <a:rPr lang="en-US" altLang="zh-CN" sz="1600" b="0" i="0">
                <a:solidFill>
                  <a:srgbClr val="222222"/>
                </a:solidFill>
                <a:latin typeface="Arial" panose="020B0604020202020204"/>
                <a:ea typeface="Arial" panose="020B0604020202020204"/>
              </a:rPr>
              <a:t> </a:t>
            </a:r>
            <a:r>
              <a:rPr lang="en-US" altLang="zh-CN" sz="20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</a:rPr>
              <a:t>Schematic diagram of welding defect detection: types of weld defects</a:t>
            </a:r>
            <a:r>
              <a:rPr lang="zh-CN" altLang="en-US" sz="2000" b="0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宋体" panose="02010600030101010101" pitchFamily="2" charset="-122"/>
              </a:rPr>
              <a:t>：</a:t>
            </a:r>
            <a:endParaRPr lang="zh-CN" altLang="en-US" sz="2000" b="0" i="0">
              <a:solidFill>
                <a:schemeClr val="tx1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,(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b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schematic of experimental setup and distribution of welds in test samples ;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c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experimental setup and distribution diagram; 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  <a:p>
            <a:pPr marL="0" indent="0" algn="just"/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(</a:t>
            </a:r>
            <a:r>
              <a:rPr lang="en-US" altLang="zh-CN" sz="2000" b="1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d</a:t>
            </a:r>
            <a:r>
              <a:rPr lang="en-US" altLang="zh-CN" sz="2000" b="0" i="0">
                <a:solidFill>
                  <a:schemeClr val="tx1"/>
                </a:solidFill>
                <a:latin typeface="Arial" panose="020B0604020202020204"/>
                <a:ea typeface="Arial" panose="020B0604020202020204"/>
              </a:rPr>
              <a:t>) infrared thermal images of weld defects</a:t>
            </a:r>
            <a:endParaRPr lang="en-US" altLang="zh-CN" sz="2000" b="0" i="0">
              <a:solidFill>
                <a:schemeClr val="tx1"/>
              </a:solidFill>
              <a:latin typeface="Arial" panose="020B0604020202020204"/>
              <a:ea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77500"/>
          </a:bodyPr>
          <a:lstStyle/>
          <a:p>
            <a:r>
              <a:rPr lang="zh-CN" altLang="en-US"/>
              <a:t>0</a:t>
            </a:r>
            <a:r>
              <a:t>5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Outlooks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708660" y="1486535"/>
            <a:ext cx="10782300" cy="4846955"/>
          </a:xfrm>
          <a:prstGeom prst="rect">
            <a:avLst/>
          </a:prstGeom>
          <a:gradFill flip="none" rotWithShape="1">
            <a:gsLst>
              <a:gs pos="52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  <a:gs pos="100000">
                <a:schemeClr val="accent1">
                  <a:alpha val="10000"/>
                </a:schemeClr>
              </a:gs>
            </a:gsLst>
            <a:lin ang="2700000" scaled="0"/>
          </a:gra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11121390" y="1487805"/>
            <a:ext cx="374650" cy="374015"/>
          </a:xfrm>
          <a:custGeom>
            <a:avLst/>
            <a:gdLst>
              <a:gd name="connsiteX0" fmla="*/ 0 w 616689"/>
              <a:gd name="connsiteY0" fmla="*/ 0 h 482009"/>
              <a:gd name="connsiteX1" fmla="*/ 609600 w 616689"/>
              <a:gd name="connsiteY1" fmla="*/ 0 h 482009"/>
              <a:gd name="connsiteX2" fmla="*/ 609600 w 616689"/>
              <a:gd name="connsiteY2" fmla="*/ 482009 h 482009"/>
              <a:gd name="connsiteX3" fmla="*/ 616689 w 616689"/>
              <a:gd name="connsiteY3" fmla="*/ 482009 h 4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689" h="482009">
                <a:moveTo>
                  <a:pt x="0" y="0"/>
                </a:moveTo>
                <a:lnTo>
                  <a:pt x="609600" y="0"/>
                </a:lnTo>
                <a:lnTo>
                  <a:pt x="609600" y="482009"/>
                </a:lnTo>
                <a:lnTo>
                  <a:pt x="616689" y="482009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" name="任意多边形 48"/>
          <p:cNvSpPr/>
          <p:nvPr>
            <p:custDataLst>
              <p:tags r:id="rId3"/>
            </p:custDataLst>
          </p:nvPr>
        </p:nvSpPr>
        <p:spPr>
          <a:xfrm flipH="1" flipV="1">
            <a:off x="10689590" y="5914390"/>
            <a:ext cx="801370" cy="418465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9" name="等腰三角形 8"/>
          <p:cNvSpPr/>
          <p:nvPr>
            <p:custDataLst>
              <p:tags r:id="rId4"/>
            </p:custDataLst>
          </p:nvPr>
        </p:nvSpPr>
        <p:spPr>
          <a:xfrm rot="10800000" flipV="1">
            <a:off x="11303635" y="6215380"/>
            <a:ext cx="187325" cy="1174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5"/>
            </p:custDataLst>
          </p:nvPr>
        </p:nvCxnSpPr>
        <p:spPr>
          <a:xfrm flipH="1" flipV="1">
            <a:off x="11459845" y="5957570"/>
            <a:ext cx="0" cy="12446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73"/>
          <p:cNvSpPr/>
          <p:nvPr>
            <p:custDataLst>
              <p:tags r:id="rId6"/>
            </p:custDataLst>
          </p:nvPr>
        </p:nvSpPr>
        <p:spPr>
          <a:xfrm flipH="1" flipV="1">
            <a:off x="10883265" y="6330950"/>
            <a:ext cx="286385" cy="40640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5" name="任意多边形 48"/>
          <p:cNvSpPr/>
          <p:nvPr>
            <p:custDataLst>
              <p:tags r:id="rId7"/>
            </p:custDataLst>
          </p:nvPr>
        </p:nvSpPr>
        <p:spPr>
          <a:xfrm>
            <a:off x="696595" y="1486535"/>
            <a:ext cx="801370" cy="418465"/>
          </a:xfrm>
          <a:custGeom>
            <a:avLst/>
            <a:gdLst>
              <a:gd name="connsiteX0" fmla="*/ 1360968 w 1360968"/>
              <a:gd name="connsiteY0" fmla="*/ 0 h 457200"/>
              <a:gd name="connsiteX1" fmla="*/ 0 w 1360968"/>
              <a:gd name="connsiteY1" fmla="*/ 0 h 457200"/>
              <a:gd name="connsiteX2" fmla="*/ 0 w 1360968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968" h="457200">
                <a:moveTo>
                  <a:pt x="1360968" y="0"/>
                </a:moveTo>
                <a:lnTo>
                  <a:pt x="0" y="0"/>
                </a:lnTo>
                <a:lnTo>
                  <a:pt x="0" y="45720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sp>
        <p:nvSpPr>
          <p:cNvPr id="12" name="等腰三角形 11"/>
          <p:cNvSpPr/>
          <p:nvPr>
            <p:custDataLst>
              <p:tags r:id="rId8"/>
            </p:custDataLst>
          </p:nvPr>
        </p:nvSpPr>
        <p:spPr>
          <a:xfrm rot="10800000" flipH="1">
            <a:off x="696595" y="1486535"/>
            <a:ext cx="187325" cy="1174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文黑-55简" panose="00020600040101010101" charset="-122"/>
              <a:ea typeface="汉仪文黑-55简" panose="00020600040101010101" charset="-122"/>
              <a:cs typeface="+mn-cs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727710" y="1737360"/>
            <a:ext cx="0" cy="12446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73"/>
          <p:cNvSpPr/>
          <p:nvPr>
            <p:custDataLst>
              <p:tags r:id="rId10"/>
            </p:custDataLst>
          </p:nvPr>
        </p:nvSpPr>
        <p:spPr>
          <a:xfrm>
            <a:off x="1017270" y="1445895"/>
            <a:ext cx="286385" cy="40640"/>
          </a:xfrm>
          <a:custGeom>
            <a:avLst/>
            <a:gdLst>
              <a:gd name="connsiteX0" fmla="*/ 149306 w 220641"/>
              <a:gd name="connsiteY0" fmla="*/ 0 h 40720"/>
              <a:gd name="connsiteX1" fmla="*/ 220641 w 220641"/>
              <a:gd name="connsiteY1" fmla="*/ 39541 h 40720"/>
              <a:gd name="connsiteX2" fmla="*/ 0 w 220641"/>
              <a:gd name="connsiteY2" fmla="*/ 40720 h 40720"/>
              <a:gd name="connsiteX3" fmla="*/ 22194 w 220641"/>
              <a:gd name="connsiteY3" fmla="*/ 680 h 40720"/>
              <a:gd name="connsiteX4" fmla="*/ 149306 w 220641"/>
              <a:gd name="connsiteY4" fmla="*/ 0 h 4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41" h="40720">
                <a:moveTo>
                  <a:pt x="149306" y="0"/>
                </a:moveTo>
                <a:lnTo>
                  <a:pt x="220641" y="39541"/>
                </a:lnTo>
                <a:lnTo>
                  <a:pt x="0" y="40720"/>
                </a:lnTo>
                <a:lnTo>
                  <a:pt x="22194" y="680"/>
                </a:lnTo>
                <a:lnTo>
                  <a:pt x="1493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black"/>
              </a:solidFill>
              <a:latin typeface="汉仪文黑-55简" panose="00020600040101010101" charset="-122"/>
              <a:ea typeface="汉仪文黑-55简" panose="00020600040101010101" charset="-122"/>
            </a:endParaRPr>
          </a:p>
        </p:txBody>
      </p:sp>
      <p:sp>
        <p:nvSpPr>
          <p:cNvPr id="16" name="任意多边形 2"/>
          <p:cNvSpPr/>
          <p:nvPr>
            <p:custDataLst>
              <p:tags r:id="rId11"/>
            </p:custDataLst>
          </p:nvPr>
        </p:nvSpPr>
        <p:spPr>
          <a:xfrm flipH="1" flipV="1">
            <a:off x="696595" y="5957570"/>
            <a:ext cx="374650" cy="374015"/>
          </a:xfrm>
          <a:custGeom>
            <a:avLst/>
            <a:gdLst>
              <a:gd name="connsiteX0" fmla="*/ 0 w 616689"/>
              <a:gd name="connsiteY0" fmla="*/ 0 h 482009"/>
              <a:gd name="connsiteX1" fmla="*/ 609600 w 616689"/>
              <a:gd name="connsiteY1" fmla="*/ 0 h 482009"/>
              <a:gd name="connsiteX2" fmla="*/ 609600 w 616689"/>
              <a:gd name="connsiteY2" fmla="*/ 482009 h 482009"/>
              <a:gd name="connsiteX3" fmla="*/ 616689 w 616689"/>
              <a:gd name="connsiteY3" fmla="*/ 482009 h 48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689" h="482009">
                <a:moveTo>
                  <a:pt x="0" y="0"/>
                </a:moveTo>
                <a:lnTo>
                  <a:pt x="609600" y="0"/>
                </a:lnTo>
                <a:lnTo>
                  <a:pt x="609600" y="482009"/>
                </a:lnTo>
                <a:lnTo>
                  <a:pt x="616689" y="482009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Future development</a:t>
            </a:r>
            <a:endParaRPr lang="en-US" altLang="zh-CN"/>
          </a:p>
        </p:txBody>
      </p:sp>
      <p:sp>
        <p:nvSpPr>
          <p:cNvPr id="42" name="任意多边形: 形状 43"/>
          <p:cNvSpPr/>
          <p:nvPr>
            <p:custDataLst>
              <p:tags r:id="rId13"/>
            </p:custDataLst>
          </p:nvPr>
        </p:nvSpPr>
        <p:spPr>
          <a:xfrm>
            <a:off x="9476740" y="2028825"/>
            <a:ext cx="853440" cy="852170"/>
          </a:xfrm>
          <a:custGeom>
            <a:avLst/>
            <a:gdLst>
              <a:gd name="connsiteX0" fmla="*/ 162422 w 973178"/>
              <a:gd name="connsiteY0" fmla="*/ 0 h 973178"/>
              <a:gd name="connsiteX1" fmla="*/ 973178 w 973178"/>
              <a:gd name="connsiteY1" fmla="*/ 0 h 973178"/>
              <a:gd name="connsiteX2" fmla="*/ 973178 w 973178"/>
              <a:gd name="connsiteY2" fmla="*/ 812655 h 973178"/>
              <a:gd name="connsiteX3" fmla="*/ 812655 w 973178"/>
              <a:gd name="connsiteY3" fmla="*/ 973178 h 973178"/>
              <a:gd name="connsiteX4" fmla="*/ 113981 w 973178"/>
              <a:gd name="connsiteY4" fmla="*/ 973178 h 973178"/>
              <a:gd name="connsiteX5" fmla="*/ 113981 w 973178"/>
              <a:gd name="connsiteY5" fmla="*/ 569595 h 973178"/>
              <a:gd name="connsiteX6" fmla="*/ 0 w 973178"/>
              <a:gd name="connsiteY6" fmla="*/ 569595 h 973178"/>
              <a:gd name="connsiteX7" fmla="*/ 0 w 973178"/>
              <a:gd name="connsiteY7" fmla="*/ 162422 h 973178"/>
              <a:gd name="connsiteX0-1" fmla="*/ 162422 w 973178"/>
              <a:gd name="connsiteY0-2" fmla="*/ 0 h 973178"/>
              <a:gd name="connsiteX1-3" fmla="*/ 973178 w 973178"/>
              <a:gd name="connsiteY1-4" fmla="*/ 0 h 973178"/>
              <a:gd name="connsiteX2-5" fmla="*/ 973178 w 973178"/>
              <a:gd name="connsiteY2-6" fmla="*/ 812655 h 973178"/>
              <a:gd name="connsiteX3-7" fmla="*/ 812655 w 973178"/>
              <a:gd name="connsiteY3-8" fmla="*/ 973178 h 973178"/>
              <a:gd name="connsiteX4-9" fmla="*/ 113981 w 973178"/>
              <a:gd name="connsiteY4-10" fmla="*/ 973178 h 973178"/>
              <a:gd name="connsiteX5-11" fmla="*/ 113981 w 973178"/>
              <a:gd name="connsiteY5-12" fmla="*/ 569595 h 973178"/>
              <a:gd name="connsiteX6-13" fmla="*/ 0 w 973178"/>
              <a:gd name="connsiteY6-14" fmla="*/ 494617 h 973178"/>
              <a:gd name="connsiteX7-15" fmla="*/ 0 w 973178"/>
              <a:gd name="connsiteY7-16" fmla="*/ 162422 h 973178"/>
              <a:gd name="connsiteX8" fmla="*/ 162422 w 973178"/>
              <a:gd name="connsiteY8" fmla="*/ 0 h 9731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" y="connsiteY8"/>
              </a:cxn>
            </a:cxnLst>
            <a:rect l="l" t="t" r="r" b="b"/>
            <a:pathLst>
              <a:path w="973178" h="973178">
                <a:moveTo>
                  <a:pt x="162422" y="0"/>
                </a:moveTo>
                <a:lnTo>
                  <a:pt x="973178" y="0"/>
                </a:lnTo>
                <a:lnTo>
                  <a:pt x="973178" y="812655"/>
                </a:lnTo>
                <a:lnTo>
                  <a:pt x="812655" y="973178"/>
                </a:lnTo>
                <a:lnTo>
                  <a:pt x="113981" y="973178"/>
                </a:lnTo>
                <a:lnTo>
                  <a:pt x="113981" y="569595"/>
                </a:lnTo>
                <a:lnTo>
                  <a:pt x="0" y="494617"/>
                </a:lnTo>
                <a:lnTo>
                  <a:pt x="0" y="162422"/>
                </a:lnTo>
                <a:lnTo>
                  <a:pt x="162422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0"/>
          </a:gradFill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>
              <a:solidFill>
                <a:schemeClr val="tx1">
                  <a:lumMod val="85000"/>
                  <a:lumOff val="15000"/>
                  <a:alpha val="95000"/>
                </a:schemeClr>
              </a:solidFill>
              <a:latin typeface="汉仪铸字超然体W" panose="00020600040101010101" charset="-122"/>
              <a:ea typeface="汉仪铸字超然体W" panose="0002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3" name="等腰三角形 42"/>
          <p:cNvSpPr/>
          <p:nvPr>
            <p:custDataLst>
              <p:tags r:id="rId14"/>
            </p:custDataLst>
          </p:nvPr>
        </p:nvSpPr>
        <p:spPr>
          <a:xfrm rot="16200000">
            <a:off x="10217785" y="2075180"/>
            <a:ext cx="65405" cy="6540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任意多边形: 形状 40"/>
          <p:cNvSpPr/>
          <p:nvPr>
            <p:custDataLst>
              <p:tags r:id="rId15"/>
            </p:custDataLst>
          </p:nvPr>
        </p:nvSpPr>
        <p:spPr>
          <a:xfrm>
            <a:off x="9464675" y="2519045"/>
            <a:ext cx="81915" cy="374650"/>
          </a:xfrm>
          <a:custGeom>
            <a:avLst/>
            <a:gdLst>
              <a:gd name="connsiteX0" fmla="*/ 13335 w 146685"/>
              <a:gd name="connsiteY0" fmla="*/ 0 h 198120"/>
              <a:gd name="connsiteX1" fmla="*/ 144780 w 146685"/>
              <a:gd name="connsiteY1" fmla="*/ 85725 h 198120"/>
              <a:gd name="connsiteX2" fmla="*/ 146685 w 146685"/>
              <a:gd name="connsiteY2" fmla="*/ 198120 h 198120"/>
              <a:gd name="connsiteX3" fmla="*/ 0 w 146685"/>
              <a:gd name="connsiteY3" fmla="*/ 89535 h 198120"/>
              <a:gd name="connsiteX4" fmla="*/ 13335 w 146685"/>
              <a:gd name="connsiteY4" fmla="*/ 0 h 198120"/>
              <a:gd name="connsiteX0-1" fmla="*/ 13335 w 144780"/>
              <a:gd name="connsiteY0-2" fmla="*/ 0 h 203835"/>
              <a:gd name="connsiteX1-3" fmla="*/ 144780 w 144780"/>
              <a:gd name="connsiteY1-4" fmla="*/ 85725 h 203835"/>
              <a:gd name="connsiteX2-5" fmla="*/ 137160 w 144780"/>
              <a:gd name="connsiteY2-6" fmla="*/ 203835 h 203835"/>
              <a:gd name="connsiteX3-7" fmla="*/ 0 w 144780"/>
              <a:gd name="connsiteY3-8" fmla="*/ 89535 h 203835"/>
              <a:gd name="connsiteX4-9" fmla="*/ 13335 w 144780"/>
              <a:gd name="connsiteY4-10" fmla="*/ 0 h 203835"/>
              <a:gd name="connsiteX0-11" fmla="*/ 13335 w 144780"/>
              <a:gd name="connsiteY0-12" fmla="*/ 0 h 203835"/>
              <a:gd name="connsiteX1-13" fmla="*/ 144780 w 144780"/>
              <a:gd name="connsiteY1-14" fmla="*/ 85725 h 203835"/>
              <a:gd name="connsiteX2-15" fmla="*/ 144780 w 144780"/>
              <a:gd name="connsiteY2-16" fmla="*/ 203835 h 203835"/>
              <a:gd name="connsiteX3-17" fmla="*/ 0 w 144780"/>
              <a:gd name="connsiteY3-18" fmla="*/ 89535 h 203835"/>
              <a:gd name="connsiteX4-19" fmla="*/ 13335 w 144780"/>
              <a:gd name="connsiteY4-20" fmla="*/ 0 h 203835"/>
              <a:gd name="connsiteX0-21" fmla="*/ 1905 w 133350"/>
              <a:gd name="connsiteY0-22" fmla="*/ 0 h 203835"/>
              <a:gd name="connsiteX1-23" fmla="*/ 133350 w 133350"/>
              <a:gd name="connsiteY1-24" fmla="*/ 85725 h 203835"/>
              <a:gd name="connsiteX2-25" fmla="*/ 133350 w 133350"/>
              <a:gd name="connsiteY2-26" fmla="*/ 203835 h 203835"/>
              <a:gd name="connsiteX3-27" fmla="*/ 0 w 133350"/>
              <a:gd name="connsiteY3-28" fmla="*/ 118110 h 203835"/>
              <a:gd name="connsiteX4-29" fmla="*/ 1905 w 133350"/>
              <a:gd name="connsiteY4-30" fmla="*/ 0 h 20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8" h="632">
                <a:moveTo>
                  <a:pt x="2" y="0"/>
                </a:moveTo>
                <a:lnTo>
                  <a:pt x="138" y="89"/>
                </a:lnTo>
                <a:lnTo>
                  <a:pt x="138" y="211"/>
                </a:lnTo>
                <a:lnTo>
                  <a:pt x="0" y="122"/>
                </a:lnTo>
                <a:lnTo>
                  <a:pt x="2" y="0"/>
                </a:lnTo>
                <a:close/>
                <a:moveTo>
                  <a:pt x="2" y="208"/>
                </a:moveTo>
                <a:lnTo>
                  <a:pt x="138" y="297"/>
                </a:lnTo>
                <a:lnTo>
                  <a:pt x="138" y="419"/>
                </a:lnTo>
                <a:lnTo>
                  <a:pt x="0" y="330"/>
                </a:lnTo>
                <a:lnTo>
                  <a:pt x="2" y="208"/>
                </a:lnTo>
                <a:close/>
                <a:moveTo>
                  <a:pt x="2" y="421"/>
                </a:moveTo>
                <a:lnTo>
                  <a:pt x="138" y="510"/>
                </a:lnTo>
                <a:lnTo>
                  <a:pt x="138" y="632"/>
                </a:lnTo>
                <a:lnTo>
                  <a:pt x="0" y="543"/>
                </a:lnTo>
                <a:lnTo>
                  <a:pt x="2" y="42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MiSans" charset="0"/>
            </a:endParaRPr>
          </a:p>
        </p:txBody>
      </p:sp>
      <p:sp>
        <p:nvSpPr>
          <p:cNvPr id="37" name="任意多边形: 形状 43"/>
          <p:cNvSpPr/>
          <p:nvPr>
            <p:custDataLst>
              <p:tags r:id="rId16"/>
            </p:custDataLst>
          </p:nvPr>
        </p:nvSpPr>
        <p:spPr>
          <a:xfrm>
            <a:off x="5676265" y="2028825"/>
            <a:ext cx="853440" cy="852170"/>
          </a:xfrm>
          <a:custGeom>
            <a:avLst/>
            <a:gdLst>
              <a:gd name="connsiteX0" fmla="*/ 162422 w 973178"/>
              <a:gd name="connsiteY0" fmla="*/ 0 h 973178"/>
              <a:gd name="connsiteX1" fmla="*/ 973178 w 973178"/>
              <a:gd name="connsiteY1" fmla="*/ 0 h 973178"/>
              <a:gd name="connsiteX2" fmla="*/ 973178 w 973178"/>
              <a:gd name="connsiteY2" fmla="*/ 812655 h 973178"/>
              <a:gd name="connsiteX3" fmla="*/ 812655 w 973178"/>
              <a:gd name="connsiteY3" fmla="*/ 973178 h 973178"/>
              <a:gd name="connsiteX4" fmla="*/ 113981 w 973178"/>
              <a:gd name="connsiteY4" fmla="*/ 973178 h 973178"/>
              <a:gd name="connsiteX5" fmla="*/ 113981 w 973178"/>
              <a:gd name="connsiteY5" fmla="*/ 569595 h 973178"/>
              <a:gd name="connsiteX6" fmla="*/ 0 w 973178"/>
              <a:gd name="connsiteY6" fmla="*/ 569595 h 973178"/>
              <a:gd name="connsiteX7" fmla="*/ 0 w 973178"/>
              <a:gd name="connsiteY7" fmla="*/ 162422 h 973178"/>
              <a:gd name="connsiteX0-1" fmla="*/ 162422 w 973178"/>
              <a:gd name="connsiteY0-2" fmla="*/ 0 h 973178"/>
              <a:gd name="connsiteX1-3" fmla="*/ 973178 w 973178"/>
              <a:gd name="connsiteY1-4" fmla="*/ 0 h 973178"/>
              <a:gd name="connsiteX2-5" fmla="*/ 973178 w 973178"/>
              <a:gd name="connsiteY2-6" fmla="*/ 812655 h 973178"/>
              <a:gd name="connsiteX3-7" fmla="*/ 812655 w 973178"/>
              <a:gd name="connsiteY3-8" fmla="*/ 973178 h 973178"/>
              <a:gd name="connsiteX4-9" fmla="*/ 113981 w 973178"/>
              <a:gd name="connsiteY4-10" fmla="*/ 973178 h 973178"/>
              <a:gd name="connsiteX5-11" fmla="*/ 113981 w 973178"/>
              <a:gd name="connsiteY5-12" fmla="*/ 569595 h 973178"/>
              <a:gd name="connsiteX6-13" fmla="*/ 0 w 973178"/>
              <a:gd name="connsiteY6-14" fmla="*/ 494617 h 973178"/>
              <a:gd name="connsiteX7-15" fmla="*/ 0 w 973178"/>
              <a:gd name="connsiteY7-16" fmla="*/ 162422 h 973178"/>
              <a:gd name="connsiteX8" fmla="*/ 162422 w 973178"/>
              <a:gd name="connsiteY8" fmla="*/ 0 h 9731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" y="connsiteY8"/>
              </a:cxn>
            </a:cxnLst>
            <a:rect l="l" t="t" r="r" b="b"/>
            <a:pathLst>
              <a:path w="973178" h="973178">
                <a:moveTo>
                  <a:pt x="162422" y="0"/>
                </a:moveTo>
                <a:lnTo>
                  <a:pt x="973178" y="0"/>
                </a:lnTo>
                <a:lnTo>
                  <a:pt x="973178" y="812655"/>
                </a:lnTo>
                <a:lnTo>
                  <a:pt x="812655" y="973178"/>
                </a:lnTo>
                <a:lnTo>
                  <a:pt x="113981" y="973178"/>
                </a:lnTo>
                <a:lnTo>
                  <a:pt x="113981" y="569595"/>
                </a:lnTo>
                <a:lnTo>
                  <a:pt x="0" y="494617"/>
                </a:lnTo>
                <a:lnTo>
                  <a:pt x="0" y="162422"/>
                </a:lnTo>
                <a:lnTo>
                  <a:pt x="162422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0"/>
          </a:gradFill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>
              <a:solidFill>
                <a:schemeClr val="tx1">
                  <a:lumMod val="85000"/>
                  <a:lumOff val="15000"/>
                  <a:alpha val="95000"/>
                </a:schemeClr>
              </a:solidFill>
              <a:latin typeface="汉仪铸字超然体W" panose="00020600040101010101" charset="-122"/>
              <a:ea typeface="汉仪铸字超然体W" panose="0002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8" name="等腰三角形 37"/>
          <p:cNvSpPr/>
          <p:nvPr>
            <p:custDataLst>
              <p:tags r:id="rId17"/>
            </p:custDataLst>
          </p:nvPr>
        </p:nvSpPr>
        <p:spPr>
          <a:xfrm rot="16200000">
            <a:off x="6417310" y="2075180"/>
            <a:ext cx="65405" cy="6540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9" name="任意多边形: 形状 40"/>
          <p:cNvSpPr/>
          <p:nvPr>
            <p:custDataLst>
              <p:tags r:id="rId18"/>
            </p:custDataLst>
          </p:nvPr>
        </p:nvSpPr>
        <p:spPr>
          <a:xfrm>
            <a:off x="5664200" y="2519045"/>
            <a:ext cx="81915" cy="374650"/>
          </a:xfrm>
          <a:custGeom>
            <a:avLst/>
            <a:gdLst>
              <a:gd name="connsiteX0" fmla="*/ 13335 w 146685"/>
              <a:gd name="connsiteY0" fmla="*/ 0 h 198120"/>
              <a:gd name="connsiteX1" fmla="*/ 144780 w 146685"/>
              <a:gd name="connsiteY1" fmla="*/ 85725 h 198120"/>
              <a:gd name="connsiteX2" fmla="*/ 146685 w 146685"/>
              <a:gd name="connsiteY2" fmla="*/ 198120 h 198120"/>
              <a:gd name="connsiteX3" fmla="*/ 0 w 146685"/>
              <a:gd name="connsiteY3" fmla="*/ 89535 h 198120"/>
              <a:gd name="connsiteX4" fmla="*/ 13335 w 146685"/>
              <a:gd name="connsiteY4" fmla="*/ 0 h 198120"/>
              <a:gd name="connsiteX0-1" fmla="*/ 13335 w 144780"/>
              <a:gd name="connsiteY0-2" fmla="*/ 0 h 203835"/>
              <a:gd name="connsiteX1-3" fmla="*/ 144780 w 144780"/>
              <a:gd name="connsiteY1-4" fmla="*/ 85725 h 203835"/>
              <a:gd name="connsiteX2-5" fmla="*/ 137160 w 144780"/>
              <a:gd name="connsiteY2-6" fmla="*/ 203835 h 203835"/>
              <a:gd name="connsiteX3-7" fmla="*/ 0 w 144780"/>
              <a:gd name="connsiteY3-8" fmla="*/ 89535 h 203835"/>
              <a:gd name="connsiteX4-9" fmla="*/ 13335 w 144780"/>
              <a:gd name="connsiteY4-10" fmla="*/ 0 h 203835"/>
              <a:gd name="connsiteX0-11" fmla="*/ 13335 w 144780"/>
              <a:gd name="connsiteY0-12" fmla="*/ 0 h 203835"/>
              <a:gd name="connsiteX1-13" fmla="*/ 144780 w 144780"/>
              <a:gd name="connsiteY1-14" fmla="*/ 85725 h 203835"/>
              <a:gd name="connsiteX2-15" fmla="*/ 144780 w 144780"/>
              <a:gd name="connsiteY2-16" fmla="*/ 203835 h 203835"/>
              <a:gd name="connsiteX3-17" fmla="*/ 0 w 144780"/>
              <a:gd name="connsiteY3-18" fmla="*/ 89535 h 203835"/>
              <a:gd name="connsiteX4-19" fmla="*/ 13335 w 144780"/>
              <a:gd name="connsiteY4-20" fmla="*/ 0 h 203835"/>
              <a:gd name="connsiteX0-21" fmla="*/ 1905 w 133350"/>
              <a:gd name="connsiteY0-22" fmla="*/ 0 h 203835"/>
              <a:gd name="connsiteX1-23" fmla="*/ 133350 w 133350"/>
              <a:gd name="connsiteY1-24" fmla="*/ 85725 h 203835"/>
              <a:gd name="connsiteX2-25" fmla="*/ 133350 w 133350"/>
              <a:gd name="connsiteY2-26" fmla="*/ 203835 h 203835"/>
              <a:gd name="connsiteX3-27" fmla="*/ 0 w 133350"/>
              <a:gd name="connsiteY3-28" fmla="*/ 118110 h 203835"/>
              <a:gd name="connsiteX4-29" fmla="*/ 1905 w 133350"/>
              <a:gd name="connsiteY4-30" fmla="*/ 0 h 20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8" h="632">
                <a:moveTo>
                  <a:pt x="2" y="0"/>
                </a:moveTo>
                <a:lnTo>
                  <a:pt x="138" y="89"/>
                </a:lnTo>
                <a:lnTo>
                  <a:pt x="138" y="211"/>
                </a:lnTo>
                <a:lnTo>
                  <a:pt x="0" y="122"/>
                </a:lnTo>
                <a:lnTo>
                  <a:pt x="2" y="0"/>
                </a:lnTo>
                <a:close/>
                <a:moveTo>
                  <a:pt x="2" y="208"/>
                </a:moveTo>
                <a:lnTo>
                  <a:pt x="138" y="297"/>
                </a:lnTo>
                <a:lnTo>
                  <a:pt x="138" y="419"/>
                </a:lnTo>
                <a:lnTo>
                  <a:pt x="0" y="330"/>
                </a:lnTo>
                <a:lnTo>
                  <a:pt x="2" y="208"/>
                </a:lnTo>
                <a:close/>
                <a:moveTo>
                  <a:pt x="2" y="421"/>
                </a:moveTo>
                <a:lnTo>
                  <a:pt x="138" y="510"/>
                </a:lnTo>
                <a:lnTo>
                  <a:pt x="138" y="632"/>
                </a:lnTo>
                <a:lnTo>
                  <a:pt x="0" y="543"/>
                </a:lnTo>
                <a:lnTo>
                  <a:pt x="2" y="42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MiSans" charset="0"/>
            </a:endParaRPr>
          </a:p>
        </p:txBody>
      </p:sp>
      <p:sp>
        <p:nvSpPr>
          <p:cNvPr id="35" name="任意多边形: 形状 43"/>
          <p:cNvSpPr/>
          <p:nvPr>
            <p:custDataLst>
              <p:tags r:id="rId19"/>
            </p:custDataLst>
          </p:nvPr>
        </p:nvSpPr>
        <p:spPr>
          <a:xfrm>
            <a:off x="1875155" y="2028825"/>
            <a:ext cx="853440" cy="852170"/>
          </a:xfrm>
          <a:custGeom>
            <a:avLst/>
            <a:gdLst>
              <a:gd name="connsiteX0" fmla="*/ 162422 w 973178"/>
              <a:gd name="connsiteY0" fmla="*/ 0 h 973178"/>
              <a:gd name="connsiteX1" fmla="*/ 973178 w 973178"/>
              <a:gd name="connsiteY1" fmla="*/ 0 h 973178"/>
              <a:gd name="connsiteX2" fmla="*/ 973178 w 973178"/>
              <a:gd name="connsiteY2" fmla="*/ 812655 h 973178"/>
              <a:gd name="connsiteX3" fmla="*/ 812655 w 973178"/>
              <a:gd name="connsiteY3" fmla="*/ 973178 h 973178"/>
              <a:gd name="connsiteX4" fmla="*/ 113981 w 973178"/>
              <a:gd name="connsiteY4" fmla="*/ 973178 h 973178"/>
              <a:gd name="connsiteX5" fmla="*/ 113981 w 973178"/>
              <a:gd name="connsiteY5" fmla="*/ 569595 h 973178"/>
              <a:gd name="connsiteX6" fmla="*/ 0 w 973178"/>
              <a:gd name="connsiteY6" fmla="*/ 569595 h 973178"/>
              <a:gd name="connsiteX7" fmla="*/ 0 w 973178"/>
              <a:gd name="connsiteY7" fmla="*/ 162422 h 973178"/>
              <a:gd name="connsiteX0-1" fmla="*/ 162422 w 973178"/>
              <a:gd name="connsiteY0-2" fmla="*/ 0 h 973178"/>
              <a:gd name="connsiteX1-3" fmla="*/ 973178 w 973178"/>
              <a:gd name="connsiteY1-4" fmla="*/ 0 h 973178"/>
              <a:gd name="connsiteX2-5" fmla="*/ 973178 w 973178"/>
              <a:gd name="connsiteY2-6" fmla="*/ 812655 h 973178"/>
              <a:gd name="connsiteX3-7" fmla="*/ 812655 w 973178"/>
              <a:gd name="connsiteY3-8" fmla="*/ 973178 h 973178"/>
              <a:gd name="connsiteX4-9" fmla="*/ 113981 w 973178"/>
              <a:gd name="connsiteY4-10" fmla="*/ 973178 h 973178"/>
              <a:gd name="connsiteX5-11" fmla="*/ 113981 w 973178"/>
              <a:gd name="connsiteY5-12" fmla="*/ 569595 h 973178"/>
              <a:gd name="connsiteX6-13" fmla="*/ 0 w 973178"/>
              <a:gd name="connsiteY6-14" fmla="*/ 494617 h 973178"/>
              <a:gd name="connsiteX7-15" fmla="*/ 0 w 973178"/>
              <a:gd name="connsiteY7-16" fmla="*/ 162422 h 973178"/>
              <a:gd name="connsiteX8" fmla="*/ 162422 w 973178"/>
              <a:gd name="connsiteY8" fmla="*/ 0 h 9731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" y="connsiteY8"/>
              </a:cxn>
            </a:cxnLst>
            <a:rect l="l" t="t" r="r" b="b"/>
            <a:pathLst>
              <a:path w="973178" h="973178">
                <a:moveTo>
                  <a:pt x="162422" y="0"/>
                </a:moveTo>
                <a:lnTo>
                  <a:pt x="973178" y="0"/>
                </a:lnTo>
                <a:lnTo>
                  <a:pt x="973178" y="812655"/>
                </a:lnTo>
                <a:lnTo>
                  <a:pt x="812655" y="973178"/>
                </a:lnTo>
                <a:lnTo>
                  <a:pt x="113981" y="973178"/>
                </a:lnTo>
                <a:lnTo>
                  <a:pt x="113981" y="569595"/>
                </a:lnTo>
                <a:lnTo>
                  <a:pt x="0" y="494617"/>
                </a:lnTo>
                <a:lnTo>
                  <a:pt x="0" y="162422"/>
                </a:lnTo>
                <a:lnTo>
                  <a:pt x="162422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16200000" scaled="0"/>
          </a:gradFill>
          <a:ln w="63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400">
              <a:solidFill>
                <a:schemeClr val="tx1">
                  <a:lumMod val="85000"/>
                  <a:lumOff val="15000"/>
                  <a:alpha val="95000"/>
                </a:schemeClr>
              </a:solidFill>
              <a:latin typeface="汉仪铸字超然体W" panose="00020600040101010101" charset="-122"/>
              <a:ea typeface="汉仪铸字超然体W" panose="00020600040101010101" charset="-122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9" name="等腰三角形 58"/>
          <p:cNvSpPr/>
          <p:nvPr>
            <p:custDataLst>
              <p:tags r:id="rId20"/>
            </p:custDataLst>
          </p:nvPr>
        </p:nvSpPr>
        <p:spPr>
          <a:xfrm rot="16200000">
            <a:off x="2616200" y="2075180"/>
            <a:ext cx="65405" cy="6540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任意多边形: 形状 40"/>
          <p:cNvSpPr/>
          <p:nvPr>
            <p:custDataLst>
              <p:tags r:id="rId21"/>
            </p:custDataLst>
          </p:nvPr>
        </p:nvSpPr>
        <p:spPr>
          <a:xfrm>
            <a:off x="1863090" y="2519045"/>
            <a:ext cx="81915" cy="374650"/>
          </a:xfrm>
          <a:custGeom>
            <a:avLst/>
            <a:gdLst>
              <a:gd name="connsiteX0" fmla="*/ 13335 w 146685"/>
              <a:gd name="connsiteY0" fmla="*/ 0 h 198120"/>
              <a:gd name="connsiteX1" fmla="*/ 144780 w 146685"/>
              <a:gd name="connsiteY1" fmla="*/ 85725 h 198120"/>
              <a:gd name="connsiteX2" fmla="*/ 146685 w 146685"/>
              <a:gd name="connsiteY2" fmla="*/ 198120 h 198120"/>
              <a:gd name="connsiteX3" fmla="*/ 0 w 146685"/>
              <a:gd name="connsiteY3" fmla="*/ 89535 h 198120"/>
              <a:gd name="connsiteX4" fmla="*/ 13335 w 146685"/>
              <a:gd name="connsiteY4" fmla="*/ 0 h 198120"/>
              <a:gd name="connsiteX0-1" fmla="*/ 13335 w 144780"/>
              <a:gd name="connsiteY0-2" fmla="*/ 0 h 203835"/>
              <a:gd name="connsiteX1-3" fmla="*/ 144780 w 144780"/>
              <a:gd name="connsiteY1-4" fmla="*/ 85725 h 203835"/>
              <a:gd name="connsiteX2-5" fmla="*/ 137160 w 144780"/>
              <a:gd name="connsiteY2-6" fmla="*/ 203835 h 203835"/>
              <a:gd name="connsiteX3-7" fmla="*/ 0 w 144780"/>
              <a:gd name="connsiteY3-8" fmla="*/ 89535 h 203835"/>
              <a:gd name="connsiteX4-9" fmla="*/ 13335 w 144780"/>
              <a:gd name="connsiteY4-10" fmla="*/ 0 h 203835"/>
              <a:gd name="connsiteX0-11" fmla="*/ 13335 w 144780"/>
              <a:gd name="connsiteY0-12" fmla="*/ 0 h 203835"/>
              <a:gd name="connsiteX1-13" fmla="*/ 144780 w 144780"/>
              <a:gd name="connsiteY1-14" fmla="*/ 85725 h 203835"/>
              <a:gd name="connsiteX2-15" fmla="*/ 144780 w 144780"/>
              <a:gd name="connsiteY2-16" fmla="*/ 203835 h 203835"/>
              <a:gd name="connsiteX3-17" fmla="*/ 0 w 144780"/>
              <a:gd name="connsiteY3-18" fmla="*/ 89535 h 203835"/>
              <a:gd name="connsiteX4-19" fmla="*/ 13335 w 144780"/>
              <a:gd name="connsiteY4-20" fmla="*/ 0 h 203835"/>
              <a:gd name="connsiteX0-21" fmla="*/ 1905 w 133350"/>
              <a:gd name="connsiteY0-22" fmla="*/ 0 h 203835"/>
              <a:gd name="connsiteX1-23" fmla="*/ 133350 w 133350"/>
              <a:gd name="connsiteY1-24" fmla="*/ 85725 h 203835"/>
              <a:gd name="connsiteX2-25" fmla="*/ 133350 w 133350"/>
              <a:gd name="connsiteY2-26" fmla="*/ 203835 h 203835"/>
              <a:gd name="connsiteX3-27" fmla="*/ 0 w 133350"/>
              <a:gd name="connsiteY3-28" fmla="*/ 118110 h 203835"/>
              <a:gd name="connsiteX4-29" fmla="*/ 1905 w 133350"/>
              <a:gd name="connsiteY4-30" fmla="*/ 0 h 20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8" h="632">
                <a:moveTo>
                  <a:pt x="2" y="0"/>
                </a:moveTo>
                <a:lnTo>
                  <a:pt x="138" y="89"/>
                </a:lnTo>
                <a:lnTo>
                  <a:pt x="138" y="211"/>
                </a:lnTo>
                <a:lnTo>
                  <a:pt x="0" y="122"/>
                </a:lnTo>
                <a:lnTo>
                  <a:pt x="2" y="0"/>
                </a:lnTo>
                <a:close/>
                <a:moveTo>
                  <a:pt x="2" y="208"/>
                </a:moveTo>
                <a:lnTo>
                  <a:pt x="138" y="297"/>
                </a:lnTo>
                <a:lnTo>
                  <a:pt x="138" y="419"/>
                </a:lnTo>
                <a:lnTo>
                  <a:pt x="0" y="330"/>
                </a:lnTo>
                <a:lnTo>
                  <a:pt x="2" y="208"/>
                </a:lnTo>
                <a:close/>
                <a:moveTo>
                  <a:pt x="2" y="421"/>
                </a:moveTo>
                <a:lnTo>
                  <a:pt x="138" y="510"/>
                </a:lnTo>
                <a:lnTo>
                  <a:pt x="138" y="632"/>
                </a:lnTo>
                <a:lnTo>
                  <a:pt x="0" y="543"/>
                </a:lnTo>
                <a:lnTo>
                  <a:pt x="2" y="42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MiSans" charset="0"/>
            </a:endParaRPr>
          </a:p>
        </p:txBody>
      </p:sp>
      <p:sp>
        <p:nvSpPr>
          <p:cNvPr id="24" name="矩形 23"/>
          <p:cNvSpPr/>
          <p:nvPr>
            <p:custDataLst>
              <p:tags r:id="rId22"/>
            </p:custDataLst>
          </p:nvPr>
        </p:nvSpPr>
        <p:spPr>
          <a:xfrm>
            <a:off x="901065" y="3216275"/>
            <a:ext cx="2789555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Improvements in PV panels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5" name="矩形 24"/>
          <p:cNvSpPr/>
          <p:nvPr>
            <p:custDataLst>
              <p:tags r:id="rId23"/>
            </p:custDataLst>
          </p:nvPr>
        </p:nvSpPr>
        <p:spPr>
          <a:xfrm>
            <a:off x="4701540" y="2856865"/>
            <a:ext cx="3129915" cy="73723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Widespread adoption in electronics manufacturing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6" name="矩形 25"/>
          <p:cNvSpPr/>
          <p:nvPr>
            <p:custDataLst>
              <p:tags r:id="rId24"/>
            </p:custDataLst>
          </p:nvPr>
        </p:nvSpPr>
        <p:spPr>
          <a:xfrm>
            <a:off x="8502650" y="3216275"/>
            <a:ext cx="2789555" cy="39878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Seamless integration with AI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25"/>
            </p:custDataLst>
          </p:nvPr>
        </p:nvCxnSpPr>
        <p:spPr>
          <a:xfrm>
            <a:off x="4196080" y="3448050"/>
            <a:ext cx="0" cy="2411730"/>
          </a:xfrm>
          <a:prstGeom prst="line">
            <a:avLst/>
          </a:prstGeom>
          <a:ln w="9525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6"/>
            </p:custDataLst>
          </p:nvPr>
        </p:nvCxnSpPr>
        <p:spPr>
          <a:xfrm>
            <a:off x="7997190" y="3448050"/>
            <a:ext cx="0" cy="2411730"/>
          </a:xfrm>
          <a:prstGeom prst="line">
            <a:avLst/>
          </a:prstGeom>
          <a:ln w="9525"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>
            <p:custDataLst>
              <p:tags r:id="rId27"/>
            </p:custDataLst>
          </p:nvPr>
        </p:nvSpPr>
        <p:spPr>
          <a:xfrm>
            <a:off x="2140903" y="2348865"/>
            <a:ext cx="321945" cy="2120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7" h="334">
                <a:moveTo>
                  <a:pt x="0" y="0"/>
                </a:moveTo>
                <a:lnTo>
                  <a:pt x="89" y="0"/>
                </a:lnTo>
                <a:lnTo>
                  <a:pt x="89" y="286"/>
                </a:lnTo>
                <a:lnTo>
                  <a:pt x="204" y="286"/>
                </a:lnTo>
                <a:lnTo>
                  <a:pt x="204" y="49"/>
                </a:lnTo>
                <a:lnTo>
                  <a:pt x="89" y="49"/>
                </a:lnTo>
                <a:lnTo>
                  <a:pt x="105" y="0"/>
                </a:lnTo>
                <a:lnTo>
                  <a:pt x="227" y="0"/>
                </a:lnTo>
                <a:lnTo>
                  <a:pt x="293" y="63"/>
                </a:lnTo>
                <a:lnTo>
                  <a:pt x="293" y="272"/>
                </a:lnTo>
                <a:lnTo>
                  <a:pt x="227" y="334"/>
                </a:lnTo>
                <a:lnTo>
                  <a:pt x="66" y="334"/>
                </a:lnTo>
                <a:lnTo>
                  <a:pt x="0" y="272"/>
                </a:lnTo>
                <a:lnTo>
                  <a:pt x="0" y="0"/>
                </a:lnTo>
                <a:close/>
                <a:moveTo>
                  <a:pt x="350" y="0"/>
                </a:moveTo>
                <a:lnTo>
                  <a:pt x="465" y="0"/>
                </a:lnTo>
                <a:lnTo>
                  <a:pt x="465" y="286"/>
                </a:lnTo>
                <a:lnTo>
                  <a:pt x="507" y="286"/>
                </a:lnTo>
                <a:lnTo>
                  <a:pt x="507" y="334"/>
                </a:lnTo>
                <a:lnTo>
                  <a:pt x="325" y="334"/>
                </a:lnTo>
                <a:lnTo>
                  <a:pt x="340" y="286"/>
                </a:lnTo>
                <a:lnTo>
                  <a:pt x="376" y="286"/>
                </a:lnTo>
                <a:lnTo>
                  <a:pt x="376" y="48"/>
                </a:lnTo>
                <a:lnTo>
                  <a:pt x="335" y="48"/>
                </a:lnTo>
                <a:lnTo>
                  <a:pt x="35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1" name="任意多边形 10"/>
          <p:cNvSpPr/>
          <p:nvPr>
            <p:custDataLst>
              <p:tags r:id="rId28"/>
            </p:custDataLst>
          </p:nvPr>
        </p:nvSpPr>
        <p:spPr>
          <a:xfrm>
            <a:off x="5906135" y="2349183"/>
            <a:ext cx="393700" cy="2114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0" h="333">
                <a:moveTo>
                  <a:pt x="333" y="142"/>
                </a:moveTo>
                <a:lnTo>
                  <a:pt x="422" y="142"/>
                </a:lnTo>
                <a:lnTo>
                  <a:pt x="422" y="285"/>
                </a:lnTo>
                <a:lnTo>
                  <a:pt x="620" y="285"/>
                </a:lnTo>
                <a:lnTo>
                  <a:pt x="620" y="333"/>
                </a:lnTo>
                <a:lnTo>
                  <a:pt x="333" y="333"/>
                </a:lnTo>
                <a:lnTo>
                  <a:pt x="333" y="142"/>
                </a:lnTo>
                <a:close/>
                <a:moveTo>
                  <a:pt x="344" y="0"/>
                </a:moveTo>
                <a:lnTo>
                  <a:pt x="613" y="0"/>
                </a:lnTo>
                <a:lnTo>
                  <a:pt x="613" y="127"/>
                </a:lnTo>
                <a:lnTo>
                  <a:pt x="547" y="190"/>
                </a:lnTo>
                <a:lnTo>
                  <a:pt x="422" y="190"/>
                </a:lnTo>
                <a:lnTo>
                  <a:pt x="438" y="142"/>
                </a:lnTo>
                <a:lnTo>
                  <a:pt x="524" y="142"/>
                </a:lnTo>
                <a:lnTo>
                  <a:pt x="524" y="48"/>
                </a:lnTo>
                <a:lnTo>
                  <a:pt x="329" y="48"/>
                </a:lnTo>
                <a:lnTo>
                  <a:pt x="344" y="0"/>
                </a:lnTo>
                <a:close/>
                <a:moveTo>
                  <a:pt x="0" y="0"/>
                </a:moveTo>
                <a:lnTo>
                  <a:pt x="89" y="0"/>
                </a:lnTo>
                <a:lnTo>
                  <a:pt x="89" y="285"/>
                </a:lnTo>
                <a:lnTo>
                  <a:pt x="205" y="285"/>
                </a:lnTo>
                <a:lnTo>
                  <a:pt x="205" y="48"/>
                </a:lnTo>
                <a:lnTo>
                  <a:pt x="89" y="48"/>
                </a:lnTo>
                <a:lnTo>
                  <a:pt x="105" y="0"/>
                </a:lnTo>
                <a:lnTo>
                  <a:pt x="227" y="0"/>
                </a:lnTo>
                <a:lnTo>
                  <a:pt x="293" y="62"/>
                </a:lnTo>
                <a:lnTo>
                  <a:pt x="293" y="271"/>
                </a:lnTo>
                <a:lnTo>
                  <a:pt x="227" y="333"/>
                </a:lnTo>
                <a:lnTo>
                  <a:pt x="66" y="333"/>
                </a:lnTo>
                <a:lnTo>
                  <a:pt x="0" y="2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29"/>
            </p:custDataLst>
          </p:nvPr>
        </p:nvSpPr>
        <p:spPr>
          <a:xfrm>
            <a:off x="9710103" y="2349183"/>
            <a:ext cx="386715" cy="2114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9" h="333">
                <a:moveTo>
                  <a:pt x="347" y="0"/>
                </a:moveTo>
                <a:lnTo>
                  <a:pt x="609" y="0"/>
                </a:lnTo>
                <a:lnTo>
                  <a:pt x="609" y="97"/>
                </a:lnTo>
                <a:lnTo>
                  <a:pt x="546" y="159"/>
                </a:lnTo>
                <a:lnTo>
                  <a:pt x="609" y="159"/>
                </a:lnTo>
                <a:lnTo>
                  <a:pt x="609" y="271"/>
                </a:lnTo>
                <a:lnTo>
                  <a:pt x="543" y="333"/>
                </a:lnTo>
                <a:lnTo>
                  <a:pt x="325" y="333"/>
                </a:lnTo>
                <a:lnTo>
                  <a:pt x="340" y="285"/>
                </a:lnTo>
                <a:lnTo>
                  <a:pt x="520" y="285"/>
                </a:lnTo>
                <a:lnTo>
                  <a:pt x="520" y="190"/>
                </a:lnTo>
                <a:lnTo>
                  <a:pt x="339" y="190"/>
                </a:lnTo>
                <a:lnTo>
                  <a:pt x="355" y="142"/>
                </a:lnTo>
                <a:lnTo>
                  <a:pt x="520" y="142"/>
                </a:lnTo>
                <a:lnTo>
                  <a:pt x="520" y="48"/>
                </a:lnTo>
                <a:lnTo>
                  <a:pt x="332" y="48"/>
                </a:lnTo>
                <a:lnTo>
                  <a:pt x="347" y="0"/>
                </a:lnTo>
                <a:close/>
                <a:moveTo>
                  <a:pt x="0" y="0"/>
                </a:moveTo>
                <a:lnTo>
                  <a:pt x="89" y="0"/>
                </a:lnTo>
                <a:lnTo>
                  <a:pt x="89" y="285"/>
                </a:lnTo>
                <a:lnTo>
                  <a:pt x="205" y="285"/>
                </a:lnTo>
                <a:lnTo>
                  <a:pt x="205" y="48"/>
                </a:lnTo>
                <a:lnTo>
                  <a:pt x="89" y="48"/>
                </a:lnTo>
                <a:lnTo>
                  <a:pt x="105" y="0"/>
                </a:lnTo>
                <a:lnTo>
                  <a:pt x="227" y="0"/>
                </a:lnTo>
                <a:lnTo>
                  <a:pt x="293" y="62"/>
                </a:lnTo>
                <a:lnTo>
                  <a:pt x="293" y="271"/>
                </a:lnTo>
                <a:lnTo>
                  <a:pt x="227" y="333"/>
                </a:lnTo>
                <a:lnTo>
                  <a:pt x="66" y="333"/>
                </a:lnTo>
                <a:lnTo>
                  <a:pt x="0" y="2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4255" y="3644265"/>
            <a:ext cx="2807970" cy="20262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01540" y="3703320"/>
            <a:ext cx="2920365" cy="19716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91220" y="3592830"/>
            <a:ext cx="2673350" cy="2085975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200785" y="1308735"/>
            <a:ext cx="6117590" cy="2265045"/>
          </a:xfrm>
        </p:spPr>
        <p:txBody>
          <a:bodyPr/>
          <a:lstStyle/>
          <a:p>
            <a:r>
              <a:rPr lang="zh-CN" altLang="en-US" dirty="0"/>
              <a:t>THANKS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/>
            <p:custDataLst>
              <p:tags r:id="rId2"/>
            </p:custDataLst>
          </p:nvPr>
        </p:nvSpPr>
        <p:spPr>
          <a:xfrm>
            <a:off x="970280" y="3807460"/>
            <a:ext cx="4295775" cy="453390"/>
          </a:xfrm>
        </p:spPr>
        <p:txBody>
          <a:bodyPr>
            <a:noAutofit/>
          </a:bodyPr>
          <a:lstStyle/>
          <a:p>
            <a:r>
              <a:rPr lang="en-US" altLang="zh-CN" sz="1700">
                <a:sym typeface="+mn-ea"/>
              </a:rPr>
              <a:t>Presenter: Jung Wook</a:t>
            </a:r>
            <a:endParaRPr lang="en-US" altLang="zh-CN" sz="600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7500" lnSpcReduction="10000"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Introduction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"/>
            <p:custDataLst>
              <p:tags r:id="rId1"/>
            </p:custDataLst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1.Introduction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" y="1271905"/>
            <a:ext cx="7385685" cy="4017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3510" y="5573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ans" charset="0"/>
                <a:ea typeface="MiSans" charset="0"/>
                <a:sym typeface="MiSans" charset="0"/>
              </a:rPr>
              <a:t>Electromagnetic waves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9260" y="2037715"/>
            <a:ext cx="4143375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Any object in nature that is above absolute temperature (</a:t>
            </a:r>
            <a:r>
              <a:rPr lang="en-US" altLang="zh-CN" sz="1400" i="1">
                <a:solidFill>
                  <a:schemeClr val="tx1"/>
                </a:solidFill>
                <a:latin typeface="CMSY10"/>
                <a:ea typeface="CMSY10"/>
              </a:rPr>
              <a:t>−</a:t>
            </a:r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273 </a:t>
            </a:r>
            <a:r>
              <a:rPr lang="en-US" altLang="zh-CN" sz="1400" i="1">
                <a:solidFill>
                  <a:schemeClr val="tx1"/>
                </a:solidFill>
                <a:latin typeface="CMSY10"/>
                <a:ea typeface="CMSY10"/>
              </a:rPr>
              <a:t>◦</a:t>
            </a:r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C) radiates heat </a:t>
            </a:r>
            <a:endParaRPr lang="en-US" altLang="zh-CN" sz="1400">
              <a:solidFill>
                <a:schemeClr val="tx1"/>
              </a:solidFill>
              <a:latin typeface="URWPalladioL-Roma"/>
              <a:ea typeface="URWPalladioL-Roma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(electromagnetic waves) outward</a:t>
            </a:r>
            <a:endParaRPr lang="en-US" altLang="zh-CN" sz="1400">
              <a:solidFill>
                <a:schemeClr val="tx1"/>
              </a:solidFill>
              <a:latin typeface="URWPalladioL-Roma"/>
              <a:ea typeface="URWPalladioL-Rom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49260" y="3260408"/>
            <a:ext cx="5080000" cy="52197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Infrared</a:t>
            </a:r>
            <a:r>
              <a:rPr lang="zh-CN" altLang="en-US" sz="1400">
                <a:solidFill>
                  <a:schemeClr val="tx1"/>
                </a:solidFill>
                <a:latin typeface="URWPalladioL-Roma"/>
                <a:ea typeface="宋体" panose="02010600030101010101" pitchFamily="2" charset="-122"/>
              </a:rPr>
              <a:t>：</a:t>
            </a:r>
            <a:r>
              <a:rPr lang="en-US" altLang="zh-CN" sz="1400">
                <a:solidFill>
                  <a:schemeClr val="tx1"/>
                </a:solidFill>
                <a:latin typeface="URWPalladioL-Roma"/>
                <a:ea typeface="宋体" panose="02010600030101010101" pitchFamily="2" charset="-122"/>
              </a:rPr>
              <a:t>a wavelength range of</a:t>
            </a:r>
            <a:endParaRPr lang="en-US" altLang="zh-CN" sz="1400">
              <a:solidFill>
                <a:schemeClr val="tx1"/>
              </a:solidFill>
              <a:latin typeface="URWPalladioL-Roma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宋体" panose="02010600030101010101" pitchFamily="2" charset="-122"/>
              </a:rPr>
              <a:t>760 nm to 1 mm</a:t>
            </a:r>
            <a:endParaRPr lang="zh-CN" altLang="en-US" sz="1400">
              <a:solidFill>
                <a:schemeClr val="tx1"/>
              </a:solidFill>
              <a:latin typeface="URWPalladioL-Roma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49260" y="4268470"/>
            <a:ext cx="3654425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The higher the </a:t>
            </a:r>
            <a:endParaRPr lang="en-US" altLang="zh-CN" sz="1400">
              <a:solidFill>
                <a:schemeClr val="tx1"/>
              </a:solidFill>
              <a:latin typeface="URWPalladioL-Roma"/>
              <a:ea typeface="URWPalladioL-Roma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URWPalladioL-Roma"/>
                <a:ea typeface="URWPalladioL-Roma"/>
              </a:rPr>
              <a:t>temperature of an object, the greater the energy radiated</a:t>
            </a:r>
            <a:endParaRPr lang="en-US" altLang="zh-CN" sz="1400">
              <a:solidFill>
                <a:schemeClr val="tx1"/>
              </a:solidFill>
              <a:latin typeface="URWPalladioL-Roma"/>
              <a:ea typeface="URWPalladioL-Rom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22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oppins-Medium"/>
                <a:ea typeface="Poppins-Medium"/>
              </a:rPr>
              <a:t>Principle of infrared thermal imaging (IRT) technology</a:t>
            </a:r>
            <a:endParaRPr lang="en-US" altLang="zh-CN" sz="222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oppins-Medium"/>
              <a:ea typeface="Poppins-Medium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>
          <a:xfrm>
            <a:off x="9915525" y="3545205"/>
            <a:ext cx="899795" cy="900430"/>
          </a:xfrm>
          <a:prstGeom prst="ellipse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05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0" name="弧形 39"/>
          <p:cNvSpPr/>
          <p:nvPr>
            <p:custDataLst>
              <p:tags r:id="rId3"/>
            </p:custDataLst>
          </p:nvPr>
        </p:nvSpPr>
        <p:spPr>
          <a:xfrm>
            <a:off x="9824085" y="3455035"/>
            <a:ext cx="1082675" cy="1082675"/>
          </a:xfrm>
          <a:prstGeom prst="arc">
            <a:avLst>
              <a:gd name="adj1" fmla="val 10693238"/>
              <a:gd name="adj2" fmla="val 14565894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1" name="弧形 40"/>
          <p:cNvSpPr/>
          <p:nvPr>
            <p:custDataLst>
              <p:tags r:id="rId4"/>
            </p:custDataLst>
          </p:nvPr>
        </p:nvSpPr>
        <p:spPr>
          <a:xfrm>
            <a:off x="9824085" y="3455035"/>
            <a:ext cx="1082675" cy="1082675"/>
          </a:xfrm>
          <a:prstGeom prst="arc">
            <a:avLst>
              <a:gd name="adj1" fmla="val 21424263"/>
              <a:gd name="adj2" fmla="val 4502246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1" name="椭圆 30"/>
          <p:cNvSpPr/>
          <p:nvPr>
            <p:custDataLst>
              <p:tags r:id="rId5"/>
            </p:custDataLst>
          </p:nvPr>
        </p:nvSpPr>
        <p:spPr>
          <a:xfrm>
            <a:off x="7779385" y="3545205"/>
            <a:ext cx="899795" cy="900430"/>
          </a:xfrm>
          <a:prstGeom prst="ellipse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3" name="弧形 32"/>
          <p:cNvSpPr/>
          <p:nvPr>
            <p:custDataLst>
              <p:tags r:id="rId6"/>
            </p:custDataLst>
          </p:nvPr>
        </p:nvSpPr>
        <p:spPr>
          <a:xfrm>
            <a:off x="7687945" y="3455035"/>
            <a:ext cx="1082675" cy="1082675"/>
          </a:xfrm>
          <a:prstGeom prst="arc">
            <a:avLst>
              <a:gd name="adj1" fmla="val 10693238"/>
              <a:gd name="adj2" fmla="val 14565894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4" name="弧形 33"/>
          <p:cNvSpPr/>
          <p:nvPr>
            <p:custDataLst>
              <p:tags r:id="rId7"/>
            </p:custDataLst>
          </p:nvPr>
        </p:nvSpPr>
        <p:spPr>
          <a:xfrm>
            <a:off x="7687945" y="3455035"/>
            <a:ext cx="1082675" cy="1082675"/>
          </a:xfrm>
          <a:prstGeom prst="arc">
            <a:avLst>
              <a:gd name="adj1" fmla="val 21424263"/>
              <a:gd name="adj2" fmla="val 4502246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5643245" y="3545205"/>
            <a:ext cx="899795" cy="900430"/>
          </a:xfrm>
          <a:prstGeom prst="ellipse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03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8" name="弧形 27"/>
          <p:cNvSpPr/>
          <p:nvPr>
            <p:custDataLst>
              <p:tags r:id="rId9"/>
            </p:custDataLst>
          </p:nvPr>
        </p:nvSpPr>
        <p:spPr>
          <a:xfrm>
            <a:off x="5551805" y="3455035"/>
            <a:ext cx="1082675" cy="1082675"/>
          </a:xfrm>
          <a:prstGeom prst="arc">
            <a:avLst>
              <a:gd name="adj1" fmla="val 10693238"/>
              <a:gd name="adj2" fmla="val 14565894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9" name="弧形 28"/>
          <p:cNvSpPr/>
          <p:nvPr>
            <p:custDataLst>
              <p:tags r:id="rId10"/>
            </p:custDataLst>
          </p:nvPr>
        </p:nvSpPr>
        <p:spPr>
          <a:xfrm>
            <a:off x="5551805" y="3455035"/>
            <a:ext cx="1082675" cy="1082675"/>
          </a:xfrm>
          <a:prstGeom prst="arc">
            <a:avLst>
              <a:gd name="adj1" fmla="val 21424263"/>
              <a:gd name="adj2" fmla="val 4502246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>
            <a:off x="3507105" y="3545205"/>
            <a:ext cx="899795" cy="900430"/>
          </a:xfrm>
          <a:prstGeom prst="ellipse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02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3" name="弧形 22"/>
          <p:cNvSpPr/>
          <p:nvPr>
            <p:custDataLst>
              <p:tags r:id="rId12"/>
            </p:custDataLst>
          </p:nvPr>
        </p:nvSpPr>
        <p:spPr>
          <a:xfrm>
            <a:off x="3415665" y="3455035"/>
            <a:ext cx="1082675" cy="1082675"/>
          </a:xfrm>
          <a:prstGeom prst="arc">
            <a:avLst>
              <a:gd name="adj1" fmla="val 10693238"/>
              <a:gd name="adj2" fmla="val 14565894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4" name="弧形 23"/>
          <p:cNvSpPr/>
          <p:nvPr>
            <p:custDataLst>
              <p:tags r:id="rId13"/>
            </p:custDataLst>
          </p:nvPr>
        </p:nvSpPr>
        <p:spPr>
          <a:xfrm>
            <a:off x="3415665" y="3455035"/>
            <a:ext cx="1082675" cy="1082675"/>
          </a:xfrm>
          <a:prstGeom prst="arc">
            <a:avLst>
              <a:gd name="adj1" fmla="val 21424263"/>
              <a:gd name="adj2" fmla="val 4502246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8" name="椭圆 17"/>
          <p:cNvSpPr/>
          <p:nvPr>
            <p:custDataLst>
              <p:tags r:id="rId14"/>
            </p:custDataLst>
          </p:nvPr>
        </p:nvSpPr>
        <p:spPr>
          <a:xfrm>
            <a:off x="1370965" y="3545205"/>
            <a:ext cx="899795" cy="900430"/>
          </a:xfrm>
          <a:prstGeom prst="ellipse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01</a:t>
            </a: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34" name="弧形 133"/>
          <p:cNvSpPr/>
          <p:nvPr>
            <p:custDataLst>
              <p:tags r:id="rId15"/>
            </p:custDataLst>
          </p:nvPr>
        </p:nvSpPr>
        <p:spPr>
          <a:xfrm>
            <a:off x="1279525" y="3455035"/>
            <a:ext cx="1082675" cy="1082675"/>
          </a:xfrm>
          <a:prstGeom prst="arc">
            <a:avLst>
              <a:gd name="adj1" fmla="val 10693238"/>
              <a:gd name="adj2" fmla="val 14565894"/>
            </a:avLst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35" name="弧形 134"/>
          <p:cNvSpPr/>
          <p:nvPr>
            <p:custDataLst>
              <p:tags r:id="rId16"/>
            </p:custDataLst>
          </p:nvPr>
        </p:nvSpPr>
        <p:spPr>
          <a:xfrm>
            <a:off x="1279525" y="3455035"/>
            <a:ext cx="1082675" cy="1082675"/>
          </a:xfrm>
          <a:prstGeom prst="arc">
            <a:avLst>
              <a:gd name="adj1" fmla="val 21424263"/>
              <a:gd name="adj2" fmla="val 4502246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cxnSp>
        <p:nvCxnSpPr>
          <p:cNvPr id="66" name="直接连接符 65"/>
          <p:cNvCxnSpPr>
            <a:endCxn id="43" idx="2"/>
          </p:cNvCxnSpPr>
          <p:nvPr>
            <p:custDataLst>
              <p:tags r:id="rId17"/>
            </p:custDataLst>
          </p:nvPr>
        </p:nvCxnSpPr>
        <p:spPr>
          <a:xfrm>
            <a:off x="2421255" y="3994785"/>
            <a:ext cx="935355" cy="254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18"/>
            </p:custDataLst>
          </p:nvPr>
        </p:nvCxnSpPr>
        <p:spPr>
          <a:xfrm>
            <a:off x="4557395" y="3994785"/>
            <a:ext cx="935355" cy="254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9"/>
            </p:custDataLst>
          </p:nvPr>
        </p:nvCxnSpPr>
        <p:spPr>
          <a:xfrm>
            <a:off x="6693535" y="3994785"/>
            <a:ext cx="935355" cy="254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20"/>
            </p:custDataLst>
          </p:nvPr>
        </p:nvCxnSpPr>
        <p:spPr>
          <a:xfrm>
            <a:off x="8829675" y="3994785"/>
            <a:ext cx="935355" cy="254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21"/>
            </p:custDataLst>
          </p:nvPr>
        </p:nvSpPr>
        <p:spPr>
          <a:xfrm>
            <a:off x="702309" y="1567463"/>
            <a:ext cx="2552400" cy="9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8" name="矩形 7"/>
          <p:cNvSpPr/>
          <p:nvPr>
            <p:custDataLst>
              <p:tags r:id="rId22"/>
            </p:custDataLst>
          </p:nvPr>
        </p:nvSpPr>
        <p:spPr>
          <a:xfrm>
            <a:off x="703481" y="2708028"/>
            <a:ext cx="2552400" cy="4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The object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0" name="矩形 9"/>
          <p:cNvSpPr/>
          <p:nvPr>
            <p:custDataLst>
              <p:tags r:id="rId23"/>
            </p:custDataLst>
          </p:nvPr>
        </p:nvSpPr>
        <p:spPr>
          <a:xfrm>
            <a:off x="4947143" y="1969840"/>
            <a:ext cx="2552400" cy="4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Optical grating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2" name="矩形 11"/>
          <p:cNvSpPr/>
          <p:nvPr>
            <p:custDataLst>
              <p:tags r:id="rId24"/>
            </p:custDataLst>
          </p:nvPr>
        </p:nvSpPr>
        <p:spPr>
          <a:xfrm>
            <a:off x="9246490" y="3003620"/>
            <a:ext cx="2552400" cy="4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Infrared chart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4" name="矩形 13"/>
          <p:cNvSpPr/>
          <p:nvPr>
            <p:custDataLst>
              <p:tags r:id="rId25"/>
            </p:custDataLst>
          </p:nvPr>
        </p:nvSpPr>
        <p:spPr>
          <a:xfrm>
            <a:off x="2774783" y="5100418"/>
            <a:ext cx="2552400" cy="4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Lens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6" name="矩形 15"/>
          <p:cNvSpPr/>
          <p:nvPr>
            <p:custDataLst>
              <p:tags r:id="rId26"/>
            </p:custDataLst>
          </p:nvPr>
        </p:nvSpPr>
        <p:spPr>
          <a:xfrm>
            <a:off x="6909903" y="4814033"/>
            <a:ext cx="2552400" cy="45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Detector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79525" y="3330575"/>
            <a:ext cx="1257300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5665" y="2698750"/>
            <a:ext cx="1118870" cy="2105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14975" y="2698750"/>
            <a:ext cx="1146810" cy="2115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60640" y="2708910"/>
            <a:ext cx="1182370" cy="21056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24085" y="3527425"/>
            <a:ext cx="1634490" cy="1003300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Advantages of IRT technology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998220" y="1661795"/>
            <a:ext cx="632460" cy="620395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01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8" name="任意多边形: 形状 123"/>
          <p:cNvSpPr/>
          <p:nvPr>
            <p:custDataLst>
              <p:tags r:id="rId3"/>
            </p:custDataLst>
          </p:nvPr>
        </p:nvSpPr>
        <p:spPr>
          <a:xfrm>
            <a:off x="946785" y="1597660"/>
            <a:ext cx="728345" cy="735330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9" name="任意多边形: 形状 126"/>
          <p:cNvSpPr/>
          <p:nvPr>
            <p:custDataLst>
              <p:tags r:id="rId4"/>
            </p:custDataLst>
          </p:nvPr>
        </p:nvSpPr>
        <p:spPr>
          <a:xfrm>
            <a:off x="1003935" y="2100580"/>
            <a:ext cx="621665" cy="17526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946910" y="2002790"/>
            <a:ext cx="426466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946910" y="1630045"/>
            <a:ext cx="426466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Non-contact and non-invasive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3" name="任意多边形: 形状 254"/>
          <p:cNvSpPr/>
          <p:nvPr>
            <p:custDataLst>
              <p:tags r:id="rId7"/>
            </p:custDataLst>
          </p:nvPr>
        </p:nvSpPr>
        <p:spPr>
          <a:xfrm flipV="1">
            <a:off x="1624330" y="1932940"/>
            <a:ext cx="4573270" cy="76200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65000"/>
                  </a:schemeClr>
                </a:gs>
              </a:gsLst>
              <a:lin ang="10800000" scaled="1"/>
            </a:gra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998220" y="5292725"/>
            <a:ext cx="632460" cy="620395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04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16" name="任意多边形: 形状 123"/>
          <p:cNvSpPr/>
          <p:nvPr>
            <p:custDataLst>
              <p:tags r:id="rId9"/>
            </p:custDataLst>
          </p:nvPr>
        </p:nvSpPr>
        <p:spPr>
          <a:xfrm>
            <a:off x="946785" y="5228590"/>
            <a:ext cx="728345" cy="735330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1" name="任意多边形: 形状 126"/>
          <p:cNvSpPr/>
          <p:nvPr>
            <p:custDataLst>
              <p:tags r:id="rId10"/>
            </p:custDataLst>
          </p:nvPr>
        </p:nvSpPr>
        <p:spPr>
          <a:xfrm>
            <a:off x="1003935" y="5731510"/>
            <a:ext cx="621665" cy="17526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1946910" y="5633720"/>
            <a:ext cx="426466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The observation results can directly reflect the problem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1946910" y="5260975"/>
            <a:ext cx="5070475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Intuitive and easy-to-understand results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25" name="任意多边形: 形状 254"/>
          <p:cNvSpPr/>
          <p:nvPr>
            <p:custDataLst>
              <p:tags r:id="rId13"/>
            </p:custDataLst>
          </p:nvPr>
        </p:nvSpPr>
        <p:spPr>
          <a:xfrm flipV="1">
            <a:off x="1624330" y="5563870"/>
            <a:ext cx="4573270" cy="76200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65000"/>
                  </a:schemeClr>
                </a:gs>
              </a:gsLst>
              <a:lin ang="10800000" scaled="1"/>
            </a:gra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998220" y="2872105"/>
            <a:ext cx="632460" cy="620395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02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0" name="任意多边形: 形状 123"/>
          <p:cNvSpPr/>
          <p:nvPr>
            <p:custDataLst>
              <p:tags r:id="rId15"/>
            </p:custDataLst>
          </p:nvPr>
        </p:nvSpPr>
        <p:spPr>
          <a:xfrm>
            <a:off x="946785" y="2807970"/>
            <a:ext cx="728345" cy="735330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1" name="任意多边形: 形状 126"/>
          <p:cNvSpPr/>
          <p:nvPr>
            <p:custDataLst>
              <p:tags r:id="rId16"/>
            </p:custDataLst>
          </p:nvPr>
        </p:nvSpPr>
        <p:spPr>
          <a:xfrm>
            <a:off x="1003935" y="3310890"/>
            <a:ext cx="621665" cy="17526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1946910" y="3213100"/>
            <a:ext cx="426466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Fast moving objects can be continuously detected.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4" name="矩形 33"/>
          <p:cNvSpPr/>
          <p:nvPr>
            <p:custDataLst>
              <p:tags r:id="rId18"/>
            </p:custDataLst>
          </p:nvPr>
        </p:nvSpPr>
        <p:spPr>
          <a:xfrm>
            <a:off x="1946910" y="2840355"/>
            <a:ext cx="426466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High-speed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5" name="任意多边形: 形状 254"/>
          <p:cNvSpPr/>
          <p:nvPr>
            <p:custDataLst>
              <p:tags r:id="rId19"/>
            </p:custDataLst>
          </p:nvPr>
        </p:nvSpPr>
        <p:spPr>
          <a:xfrm flipV="1">
            <a:off x="1624330" y="3143250"/>
            <a:ext cx="4573270" cy="76200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65000"/>
                  </a:schemeClr>
                </a:gs>
              </a:gsLst>
              <a:lin ang="10800000" scaled="1"/>
            </a:gra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38" name="矩形 37"/>
          <p:cNvSpPr/>
          <p:nvPr>
            <p:custDataLst>
              <p:tags r:id="rId20"/>
            </p:custDataLst>
          </p:nvPr>
        </p:nvSpPr>
        <p:spPr>
          <a:xfrm>
            <a:off x="998220" y="4082415"/>
            <a:ext cx="632460" cy="620395"/>
          </a:xfrm>
          <a:prstGeom prst="rect">
            <a:avLst/>
          </a:prstGeom>
          <a:gradFill>
            <a:gsLst>
              <a:gs pos="87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03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39" name="任意多边形: 形状 123"/>
          <p:cNvSpPr/>
          <p:nvPr>
            <p:custDataLst>
              <p:tags r:id="rId21"/>
            </p:custDataLst>
          </p:nvPr>
        </p:nvSpPr>
        <p:spPr>
          <a:xfrm>
            <a:off x="946785" y="4018280"/>
            <a:ext cx="728345" cy="735330"/>
          </a:xfrm>
          <a:custGeom>
            <a:avLst/>
            <a:gdLst>
              <a:gd name="connsiteX0" fmla="*/ 33909 w 179069"/>
              <a:gd name="connsiteY0" fmla="*/ 171641 h 171640"/>
              <a:gd name="connsiteX1" fmla="*/ 0 w 179069"/>
              <a:gd name="connsiteY1" fmla="*/ 171641 h 171640"/>
              <a:gd name="connsiteX2" fmla="*/ 0 w 179069"/>
              <a:gd name="connsiteY2" fmla="*/ 0 h 171640"/>
              <a:gd name="connsiteX3" fmla="*/ 179070 w 179069"/>
              <a:gd name="connsiteY3" fmla="*/ 0 h 171640"/>
              <a:gd name="connsiteX4" fmla="*/ 179070 w 179069"/>
              <a:gd name="connsiteY4" fmla="*/ 33909 h 171640"/>
              <a:gd name="connsiteX5" fmla="*/ 33909 w 179069"/>
              <a:gd name="connsiteY5" fmla="*/ 33909 h 171640"/>
              <a:gd name="connsiteX6" fmla="*/ 33909 w 179069"/>
              <a:gd name="connsiteY6" fmla="*/ 171641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3" h="1668">
                <a:moveTo>
                  <a:pt x="53" y="276"/>
                </a:moveTo>
                <a:lnTo>
                  <a:pt x="0" y="276"/>
                </a:lnTo>
                <a:lnTo>
                  <a:pt x="0" y="6"/>
                </a:lnTo>
                <a:lnTo>
                  <a:pt x="282" y="6"/>
                </a:lnTo>
                <a:lnTo>
                  <a:pt x="282" y="59"/>
                </a:lnTo>
                <a:lnTo>
                  <a:pt x="53" y="59"/>
                </a:lnTo>
                <a:lnTo>
                  <a:pt x="53" y="276"/>
                </a:lnTo>
                <a:close/>
                <a:moveTo>
                  <a:pt x="270" y="1668"/>
                </a:moveTo>
                <a:lnTo>
                  <a:pt x="0" y="1668"/>
                </a:lnTo>
                <a:lnTo>
                  <a:pt x="0" y="1386"/>
                </a:lnTo>
                <a:lnTo>
                  <a:pt x="53" y="1386"/>
                </a:lnTo>
                <a:lnTo>
                  <a:pt x="53" y="1615"/>
                </a:lnTo>
                <a:lnTo>
                  <a:pt x="270" y="1615"/>
                </a:lnTo>
                <a:lnTo>
                  <a:pt x="270" y="1668"/>
                </a:lnTo>
                <a:close/>
                <a:moveTo>
                  <a:pt x="1653" y="1662"/>
                </a:moveTo>
                <a:lnTo>
                  <a:pt x="1371" y="1662"/>
                </a:lnTo>
                <a:lnTo>
                  <a:pt x="1371" y="1609"/>
                </a:lnTo>
                <a:lnTo>
                  <a:pt x="1600" y="1609"/>
                </a:lnTo>
                <a:lnTo>
                  <a:pt x="1600" y="1392"/>
                </a:lnTo>
                <a:lnTo>
                  <a:pt x="1653" y="1392"/>
                </a:lnTo>
                <a:lnTo>
                  <a:pt x="1653" y="1662"/>
                </a:lnTo>
                <a:close/>
                <a:moveTo>
                  <a:pt x="1653" y="282"/>
                </a:moveTo>
                <a:lnTo>
                  <a:pt x="1600" y="282"/>
                </a:lnTo>
                <a:lnTo>
                  <a:pt x="1600" y="53"/>
                </a:lnTo>
                <a:lnTo>
                  <a:pt x="1383" y="53"/>
                </a:lnTo>
                <a:lnTo>
                  <a:pt x="1383" y="0"/>
                </a:lnTo>
                <a:lnTo>
                  <a:pt x="1653" y="0"/>
                </a:lnTo>
                <a:lnTo>
                  <a:pt x="1653" y="282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0" name="任意多边形: 形状 126"/>
          <p:cNvSpPr/>
          <p:nvPr>
            <p:custDataLst>
              <p:tags r:id="rId22"/>
            </p:custDataLst>
          </p:nvPr>
        </p:nvSpPr>
        <p:spPr>
          <a:xfrm>
            <a:off x="1003935" y="4521200"/>
            <a:ext cx="621665" cy="175260"/>
          </a:xfrm>
          <a:custGeom>
            <a:avLst/>
            <a:gdLst>
              <a:gd name="connsiteX0" fmla="*/ -269 w 896112"/>
              <a:gd name="connsiteY0" fmla="*/ -402 h 252888"/>
              <a:gd name="connsiteX1" fmla="*/ 47356 w 896112"/>
              <a:gd name="connsiteY1" fmla="*/ 47223 h 252888"/>
              <a:gd name="connsiteX2" fmla="*/ 47356 w 896112"/>
              <a:gd name="connsiteY2" fmla="*/ 216101 h 252888"/>
              <a:gd name="connsiteX3" fmla="*/ 856028 w 896112"/>
              <a:gd name="connsiteY3" fmla="*/ 216101 h 252888"/>
              <a:gd name="connsiteX4" fmla="*/ 856028 w 896112"/>
              <a:gd name="connsiteY4" fmla="*/ 40175 h 252888"/>
              <a:gd name="connsiteX5" fmla="*/ 895843 w 896112"/>
              <a:gd name="connsiteY5" fmla="*/ 360 h 252888"/>
              <a:gd name="connsiteX6" fmla="*/ 894605 w 896112"/>
              <a:gd name="connsiteY6" fmla="*/ 252487 h 252888"/>
              <a:gd name="connsiteX7" fmla="*/ -269 w 896112"/>
              <a:gd name="connsiteY7" fmla="*/ 252487 h 2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6112" h="252888">
                <a:moveTo>
                  <a:pt x="-269" y="-402"/>
                </a:moveTo>
                <a:cubicBezTo>
                  <a:pt x="-269" y="1027"/>
                  <a:pt x="47356" y="47223"/>
                  <a:pt x="47356" y="47223"/>
                </a:cubicBezTo>
                <a:lnTo>
                  <a:pt x="47356" y="216101"/>
                </a:lnTo>
                <a:lnTo>
                  <a:pt x="856028" y="216101"/>
                </a:lnTo>
                <a:lnTo>
                  <a:pt x="856028" y="40175"/>
                </a:lnTo>
                <a:lnTo>
                  <a:pt x="895843" y="360"/>
                </a:lnTo>
                <a:lnTo>
                  <a:pt x="894605" y="252487"/>
                </a:lnTo>
                <a:lnTo>
                  <a:pt x="-269" y="252487"/>
                </a:lnTo>
                <a:close/>
              </a:path>
            </a:pathLst>
          </a:custGeom>
          <a:solidFill>
            <a:schemeClr val="accent1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41" name="矩形 40"/>
          <p:cNvSpPr/>
          <p:nvPr>
            <p:custDataLst>
              <p:tags r:id="rId23"/>
            </p:custDataLst>
          </p:nvPr>
        </p:nvSpPr>
        <p:spPr>
          <a:xfrm>
            <a:off x="1946910" y="4423410"/>
            <a:ext cx="426466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Can be used over and over again for the same target.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2" name="矩形 41"/>
          <p:cNvSpPr/>
          <p:nvPr>
            <p:custDataLst>
              <p:tags r:id="rId24"/>
            </p:custDataLst>
          </p:nvPr>
        </p:nvSpPr>
        <p:spPr>
          <a:xfrm>
            <a:off x="1946910" y="4050665"/>
            <a:ext cx="4264660" cy="32512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Relatively safe</a:t>
            </a:r>
            <a:endParaRPr lang="en-US" altLang="zh-CN" b="1">
              <a:solidFill>
                <a:schemeClr val="accent1"/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sp>
        <p:nvSpPr>
          <p:cNvPr id="43" name="任意多边形: 形状 254"/>
          <p:cNvSpPr/>
          <p:nvPr>
            <p:custDataLst>
              <p:tags r:id="rId25"/>
            </p:custDataLst>
          </p:nvPr>
        </p:nvSpPr>
        <p:spPr>
          <a:xfrm flipV="1">
            <a:off x="1624330" y="4353560"/>
            <a:ext cx="4576445" cy="76200"/>
          </a:xfrm>
          <a:custGeom>
            <a:avLst/>
            <a:gdLst>
              <a:gd name="connsiteX0" fmla="*/ 0 w 7301"/>
              <a:gd name="connsiteY0" fmla="*/ 209 h 209"/>
              <a:gd name="connsiteX1" fmla="*/ 314 w 7301"/>
              <a:gd name="connsiteY1" fmla="*/ 208 h 209"/>
              <a:gd name="connsiteX2" fmla="*/ 507 w 7301"/>
              <a:gd name="connsiteY2" fmla="*/ 0 h 209"/>
              <a:gd name="connsiteX3" fmla="*/ 7301 w 7301"/>
              <a:gd name="connsiteY3" fmla="*/ 35 h 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" h="209">
                <a:moveTo>
                  <a:pt x="0" y="209"/>
                </a:moveTo>
                <a:lnTo>
                  <a:pt x="314" y="208"/>
                </a:lnTo>
                <a:lnTo>
                  <a:pt x="507" y="0"/>
                </a:lnTo>
                <a:lnTo>
                  <a:pt x="7301" y="35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65000"/>
                  </a:schemeClr>
                </a:gs>
              </a:gsLst>
              <a:lin ang="10800000" scaled="1"/>
            </a:gradFill>
            <a:headEnd type="none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18" name="任意多边形: 形状 117"/>
          <p:cNvSpPr/>
          <p:nvPr>
            <p:custDataLst>
              <p:tags r:id="rId26"/>
            </p:custDataLst>
          </p:nvPr>
        </p:nvSpPr>
        <p:spPr>
          <a:xfrm flipH="1">
            <a:off x="11151870" y="3145790"/>
            <a:ext cx="36000" cy="929640"/>
          </a:xfrm>
          <a:custGeom>
            <a:avLst/>
            <a:gdLst>
              <a:gd name="connsiteX0" fmla="*/ 0 w 29000"/>
              <a:gd name="connsiteY0" fmla="*/ 29000 h 717092"/>
              <a:gd name="connsiteX1" fmla="*/ 0 w 29000"/>
              <a:gd name="connsiteY1" fmla="*/ 688092 h 717092"/>
              <a:gd name="connsiteX2" fmla="*/ 29000 w 29000"/>
              <a:gd name="connsiteY2" fmla="*/ 717093 h 717092"/>
              <a:gd name="connsiteX3" fmla="*/ 29000 w 29000"/>
              <a:gd name="connsiteY3" fmla="*/ 717093 h 717092"/>
              <a:gd name="connsiteX4" fmla="*/ 29000 w 29000"/>
              <a:gd name="connsiteY4" fmla="*/ 717093 h 717092"/>
              <a:gd name="connsiteX5" fmla="*/ 29000 w 29000"/>
              <a:gd name="connsiteY5" fmla="*/ 0 h 717092"/>
              <a:gd name="connsiteX6" fmla="*/ 29000 w 29000"/>
              <a:gd name="connsiteY6" fmla="*/ 0 h 717092"/>
              <a:gd name="connsiteX7" fmla="*/ 29000 w 29000"/>
              <a:gd name="connsiteY7" fmla="*/ 0 h 717092"/>
              <a:gd name="connsiteX8" fmla="*/ 0 w 29000"/>
              <a:gd name="connsiteY8" fmla="*/ 29000 h 7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00" h="717092">
                <a:moveTo>
                  <a:pt x="0" y="29000"/>
                </a:moveTo>
                <a:lnTo>
                  <a:pt x="0" y="688092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717093"/>
                </a:lnTo>
                <a:lnTo>
                  <a:pt x="29000" y="0"/>
                </a:lnTo>
                <a:lnTo>
                  <a:pt x="29000" y="0"/>
                </a:lnTo>
                <a:lnTo>
                  <a:pt x="29000" y="0"/>
                </a:lnTo>
                <a:lnTo>
                  <a:pt x="0" y="29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27"/>
            </p:custDataLst>
          </p:nvPr>
        </p:nvSpPr>
        <p:spPr>
          <a:xfrm flipV="1">
            <a:off x="8230870" y="1700530"/>
            <a:ext cx="1757045" cy="3600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Sans" charset="0"/>
              <a:ea typeface="MiSans" charset="0"/>
              <a:sym typeface="MiSans" charset="0"/>
            </a:endParaRPr>
          </a:p>
        </p:txBody>
      </p:sp>
      <p:sp>
        <p:nvSpPr>
          <p:cNvPr id="5" name="矩形 4"/>
          <p:cNvSpPr/>
          <p:nvPr>
            <p:custDataLst>
              <p:tags r:id="rId28"/>
            </p:custDataLst>
          </p:nvPr>
        </p:nvSpPr>
        <p:spPr>
          <a:xfrm>
            <a:off x="1932940" y="2082165"/>
            <a:ext cx="4264660" cy="631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" charset="0"/>
                <a:sym typeface="MiSans" charset="0"/>
              </a:rPr>
              <a:t>Test the stability of hazardous materials.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" charset="0"/>
              <a:sym typeface="MiSan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8510" y="3844290"/>
            <a:ext cx="3688080" cy="2161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28510" y="1630045"/>
            <a:ext cx="3644265" cy="1936115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679450" y="1672590"/>
            <a:ext cx="10965180" cy="4547870"/>
          </a:xfrm>
          <a:custGeom>
            <a:avLst/>
            <a:gdLst>
              <a:gd name="connsiteX0" fmla="*/ 243100 w 10821974"/>
              <a:gd name="connsiteY0" fmla="*/ 0 h 4574806"/>
              <a:gd name="connsiteX1" fmla="*/ 4695073 w 10821974"/>
              <a:gd name="connsiteY1" fmla="*/ 0 h 4574806"/>
              <a:gd name="connsiteX2" fmla="*/ 4943938 w 10821974"/>
              <a:gd name="connsiteY2" fmla="*/ 248865 h 4574806"/>
              <a:gd name="connsiteX3" fmla="*/ 10582403 w 10821974"/>
              <a:gd name="connsiteY3" fmla="*/ 248865 h 4574806"/>
              <a:gd name="connsiteX4" fmla="*/ 10821974 w 10821974"/>
              <a:gd name="connsiteY4" fmla="*/ 488436 h 4574806"/>
              <a:gd name="connsiteX5" fmla="*/ 10821974 w 10821974"/>
              <a:gd name="connsiteY5" fmla="*/ 4344579 h 4574806"/>
              <a:gd name="connsiteX6" fmla="*/ 10591747 w 10821974"/>
              <a:gd name="connsiteY6" fmla="*/ 4574806 h 4574806"/>
              <a:gd name="connsiteX7" fmla="*/ 239571 w 10821974"/>
              <a:gd name="connsiteY7" fmla="*/ 4574806 h 4574806"/>
              <a:gd name="connsiteX8" fmla="*/ 0 w 10821974"/>
              <a:gd name="connsiteY8" fmla="*/ 4335235 h 4574806"/>
              <a:gd name="connsiteX9" fmla="*/ 0 w 10821974"/>
              <a:gd name="connsiteY9" fmla="*/ 2548153 h 4574806"/>
              <a:gd name="connsiteX10" fmla="*/ 0 w 10821974"/>
              <a:gd name="connsiteY10" fmla="*/ 479092 h 4574806"/>
              <a:gd name="connsiteX11" fmla="*/ 0 w 10821974"/>
              <a:gd name="connsiteY11" fmla="*/ 243100 h 457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21974" h="4574806">
                <a:moveTo>
                  <a:pt x="243100" y="0"/>
                </a:moveTo>
                <a:lnTo>
                  <a:pt x="4695073" y="0"/>
                </a:lnTo>
                <a:lnTo>
                  <a:pt x="4943938" y="248865"/>
                </a:lnTo>
                <a:lnTo>
                  <a:pt x="10582403" y="248865"/>
                </a:lnTo>
                <a:lnTo>
                  <a:pt x="10821974" y="488436"/>
                </a:lnTo>
                <a:lnTo>
                  <a:pt x="10821974" y="4344579"/>
                </a:lnTo>
                <a:lnTo>
                  <a:pt x="10591747" y="4574806"/>
                </a:lnTo>
                <a:lnTo>
                  <a:pt x="239571" y="4574806"/>
                </a:lnTo>
                <a:lnTo>
                  <a:pt x="0" y="4335235"/>
                </a:lnTo>
                <a:lnTo>
                  <a:pt x="0" y="2548153"/>
                </a:lnTo>
                <a:lnTo>
                  <a:pt x="0" y="479092"/>
                </a:lnTo>
                <a:lnTo>
                  <a:pt x="0" y="24310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 w="635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Prospects for development</a:t>
            </a:r>
            <a:endParaRPr lang="en-US" altLang="zh-CN"/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7054850" y="2954655"/>
            <a:ext cx="4171315" cy="30429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This upward trend suggests the increasing significance of IRT across various academic disciplines, motivating researchers to delve deeper into the applications and advancements of IRT technology.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 This is distinctly demonstrated in the chart, providing robust support and impetus for current and future IRT research.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7054850" y="2297430"/>
            <a:ext cx="4171315" cy="4432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 The citation frequency and number of publications for the keyword “IRT” were searched for in Web of Science</a:t>
            </a:r>
            <a:endParaRPr lang="en-US" altLang="zh-CN" sz="1500" b="1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2" name="任意多边形: 形状 221"/>
          <p:cNvSpPr/>
          <p:nvPr>
            <p:custDataLst>
              <p:tags r:id="rId6"/>
            </p:custDataLst>
          </p:nvPr>
        </p:nvSpPr>
        <p:spPr>
          <a:xfrm flipV="1">
            <a:off x="7039610" y="2817495"/>
            <a:ext cx="3941445" cy="635"/>
          </a:xfrm>
          <a:custGeom>
            <a:avLst/>
            <a:gdLst>
              <a:gd name="connsiteX0" fmla="*/ 0 w 6207"/>
              <a:gd name="connsiteY0" fmla="*/ 0 h 1"/>
              <a:gd name="connsiteX1" fmla="*/ 6207 w 6207"/>
              <a:gd name="connsiteY1" fmla="*/ 1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07" h="1">
                <a:moveTo>
                  <a:pt x="0" y="0"/>
                </a:moveTo>
                <a:lnTo>
                  <a:pt x="6207" y="1"/>
                </a:lnTo>
              </a:path>
            </a:pathLst>
          </a:custGeom>
          <a:noFill/>
          <a:ln>
            <a:gradFill>
              <a:gsLst>
                <a:gs pos="0">
                  <a:schemeClr val="accent1">
                    <a:alpha val="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4" name="平行四边形 223"/>
          <p:cNvSpPr/>
          <p:nvPr>
            <p:custDataLst>
              <p:tags r:id="rId7"/>
            </p:custDataLst>
          </p:nvPr>
        </p:nvSpPr>
        <p:spPr>
          <a:xfrm flipH="1">
            <a:off x="11061700" y="2795270"/>
            <a:ext cx="60960" cy="4572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5" name="平行四边形 224"/>
          <p:cNvSpPr/>
          <p:nvPr>
            <p:custDataLst>
              <p:tags r:id="rId8"/>
            </p:custDataLst>
          </p:nvPr>
        </p:nvSpPr>
        <p:spPr>
          <a:xfrm flipH="1">
            <a:off x="11122660" y="2795270"/>
            <a:ext cx="60960" cy="45720"/>
          </a:xfrm>
          <a:prstGeom prst="parallelogram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graphicFrame>
        <p:nvGraphicFramePr>
          <p:cNvPr id="22" name="图表 21" descr="7b0a202020202263686172745265734964223a20223230343734353038220a7d0a"/>
          <p:cNvGraphicFramePr/>
          <p:nvPr>
            <p:custDataLst>
              <p:tags r:id="rId9"/>
            </p:custDataLst>
          </p:nvPr>
        </p:nvGraphicFramePr>
        <p:xfrm>
          <a:off x="833755" y="2159635"/>
          <a:ext cx="5746115" cy="374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任意多边形: 形状 1"/>
          <p:cNvSpPr/>
          <p:nvPr>
            <p:custDataLst>
              <p:tags r:id="rId10"/>
            </p:custDataLst>
          </p:nvPr>
        </p:nvSpPr>
        <p:spPr>
          <a:xfrm>
            <a:off x="617220" y="1592580"/>
            <a:ext cx="11082020" cy="4681220"/>
          </a:xfrm>
          <a:custGeom>
            <a:avLst/>
            <a:gdLst>
              <a:gd name="connsiteX0" fmla="*/ 243100 w 10821974"/>
              <a:gd name="connsiteY0" fmla="*/ 0 h 4574806"/>
              <a:gd name="connsiteX1" fmla="*/ 4695073 w 10821974"/>
              <a:gd name="connsiteY1" fmla="*/ 0 h 4574806"/>
              <a:gd name="connsiteX2" fmla="*/ 4943938 w 10821974"/>
              <a:gd name="connsiteY2" fmla="*/ 248865 h 4574806"/>
              <a:gd name="connsiteX3" fmla="*/ 10582403 w 10821974"/>
              <a:gd name="connsiteY3" fmla="*/ 248865 h 4574806"/>
              <a:gd name="connsiteX4" fmla="*/ 10821974 w 10821974"/>
              <a:gd name="connsiteY4" fmla="*/ 488436 h 4574806"/>
              <a:gd name="connsiteX5" fmla="*/ 10821974 w 10821974"/>
              <a:gd name="connsiteY5" fmla="*/ 4344579 h 4574806"/>
              <a:gd name="connsiteX6" fmla="*/ 10591747 w 10821974"/>
              <a:gd name="connsiteY6" fmla="*/ 4574806 h 4574806"/>
              <a:gd name="connsiteX7" fmla="*/ 239571 w 10821974"/>
              <a:gd name="connsiteY7" fmla="*/ 4574806 h 4574806"/>
              <a:gd name="connsiteX8" fmla="*/ 0 w 10821974"/>
              <a:gd name="connsiteY8" fmla="*/ 4335235 h 4574806"/>
              <a:gd name="connsiteX9" fmla="*/ 0 w 10821974"/>
              <a:gd name="connsiteY9" fmla="*/ 2548153 h 4574806"/>
              <a:gd name="connsiteX10" fmla="*/ 0 w 10821974"/>
              <a:gd name="connsiteY10" fmla="*/ 479092 h 4574806"/>
              <a:gd name="connsiteX11" fmla="*/ 0 w 10821974"/>
              <a:gd name="connsiteY11" fmla="*/ 243100 h 457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21974" h="4574806">
                <a:moveTo>
                  <a:pt x="243100" y="0"/>
                </a:moveTo>
                <a:lnTo>
                  <a:pt x="4695073" y="0"/>
                </a:lnTo>
                <a:lnTo>
                  <a:pt x="4943938" y="248865"/>
                </a:lnTo>
                <a:lnTo>
                  <a:pt x="10582403" y="248865"/>
                </a:lnTo>
                <a:lnTo>
                  <a:pt x="10821974" y="488436"/>
                </a:lnTo>
                <a:lnTo>
                  <a:pt x="10821974" y="4344579"/>
                </a:lnTo>
                <a:lnTo>
                  <a:pt x="10591747" y="4574806"/>
                </a:lnTo>
                <a:lnTo>
                  <a:pt x="239571" y="4574806"/>
                </a:lnTo>
                <a:lnTo>
                  <a:pt x="0" y="4335235"/>
                </a:lnTo>
                <a:lnTo>
                  <a:pt x="0" y="2548153"/>
                </a:lnTo>
                <a:lnTo>
                  <a:pt x="0" y="479092"/>
                </a:lnTo>
                <a:lnTo>
                  <a:pt x="0" y="243100"/>
                </a:lnTo>
                <a:close/>
              </a:path>
            </a:pathLst>
          </a:custGeom>
          <a:noFill/>
          <a:ln w="635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" name="任意多边形: 形状 2"/>
          <p:cNvSpPr/>
          <p:nvPr>
            <p:custDataLst>
              <p:tags r:id="rId11"/>
            </p:custDataLst>
          </p:nvPr>
        </p:nvSpPr>
        <p:spPr>
          <a:xfrm>
            <a:off x="511175" y="148653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: 形状 19"/>
          <p:cNvSpPr/>
          <p:nvPr>
            <p:custDataLst>
              <p:tags r:id="rId12"/>
            </p:custDataLst>
          </p:nvPr>
        </p:nvSpPr>
        <p:spPr>
          <a:xfrm flipV="1">
            <a:off x="511175" y="552005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1" name="任意多边形: 形状 20"/>
          <p:cNvSpPr/>
          <p:nvPr>
            <p:custDataLst>
              <p:tags r:id="rId13"/>
            </p:custDataLst>
          </p:nvPr>
        </p:nvSpPr>
        <p:spPr>
          <a:xfrm flipH="1">
            <a:off x="11131550" y="1746250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4"/>
            </p:custDataLst>
          </p:nvPr>
        </p:nvSpPr>
        <p:spPr>
          <a:xfrm flipH="1" flipV="1">
            <a:off x="11124565" y="5528945"/>
            <a:ext cx="668020" cy="899160"/>
          </a:xfrm>
          <a:custGeom>
            <a:avLst/>
            <a:gdLst>
              <a:gd name="connsiteX0" fmla="*/ 652272 w 652272"/>
              <a:gd name="connsiteY0" fmla="*/ 0 h 877824"/>
              <a:gd name="connsiteX1" fmla="*/ 341376 w 652272"/>
              <a:gd name="connsiteY1" fmla="*/ 0 h 877824"/>
              <a:gd name="connsiteX2" fmla="*/ 0 w 652272"/>
              <a:gd name="connsiteY2" fmla="*/ 341376 h 877824"/>
              <a:gd name="connsiteX3" fmla="*/ 0 w 652272"/>
              <a:gd name="connsiteY3" fmla="*/ 87782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272" h="877824">
                <a:moveTo>
                  <a:pt x="652272" y="0"/>
                </a:moveTo>
                <a:lnTo>
                  <a:pt x="341376" y="0"/>
                </a:lnTo>
                <a:lnTo>
                  <a:pt x="0" y="341376"/>
                </a:lnTo>
                <a:lnTo>
                  <a:pt x="0" y="877824"/>
                </a:lnTo>
              </a:path>
            </a:pathLst>
          </a:custGeom>
          <a:noFill/>
          <a:ln w="6350">
            <a:solidFill>
              <a:schemeClr val="accent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450" y="2047875"/>
            <a:ext cx="5597525" cy="396621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77500"/>
          </a:bodyPr>
          <a:lstStyle/>
          <a:p>
            <a:r>
              <a:t>02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Key Techniques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gradFill>
                  <a:gsLst>
                    <a:gs pos="90000">
                      <a:schemeClr val="accent1"/>
                    </a:gs>
                    <a:gs pos="0">
                      <a:schemeClr val="tx1"/>
                    </a:gs>
                  </a:gsLst>
                  <a:lin ang="16200000" scaled="0"/>
                </a:gradFill>
              </a:rPr>
              <a:t>2.1 PT AND LT</a:t>
            </a:r>
            <a:endParaRPr lang="zh-CN" altLang="en-US"/>
          </a:p>
        </p:txBody>
      </p:sp>
      <p:pic>
        <p:nvPicPr>
          <p:cNvPr id="38" name="图片 37" descr="E:/设计图片素材/7968527_.jpg7968527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6217" b="16217"/>
          <a:stretch>
            <a:fillRect/>
          </a:stretch>
        </p:blipFill>
        <p:spPr>
          <a:xfrm>
            <a:off x="752475" y="4239260"/>
            <a:ext cx="4097655" cy="19037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70" h="3145">
                <a:moveTo>
                  <a:pt x="341" y="0"/>
                </a:moveTo>
                <a:lnTo>
                  <a:pt x="6497" y="0"/>
                </a:lnTo>
                <a:lnTo>
                  <a:pt x="6770" y="189"/>
                </a:lnTo>
                <a:lnTo>
                  <a:pt x="6770" y="2956"/>
                </a:lnTo>
                <a:lnTo>
                  <a:pt x="6497" y="3145"/>
                </a:lnTo>
                <a:lnTo>
                  <a:pt x="2175" y="3145"/>
                </a:lnTo>
                <a:lnTo>
                  <a:pt x="341" y="3145"/>
                </a:lnTo>
                <a:lnTo>
                  <a:pt x="249" y="3145"/>
                </a:lnTo>
                <a:lnTo>
                  <a:pt x="0" y="2972"/>
                </a:lnTo>
                <a:lnTo>
                  <a:pt x="0" y="2072"/>
                </a:lnTo>
                <a:lnTo>
                  <a:pt x="119" y="1989"/>
                </a:lnTo>
                <a:lnTo>
                  <a:pt x="119" y="153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39" name="任意多边形: 形状 2978"/>
          <p:cNvSpPr/>
          <p:nvPr>
            <p:custDataLst>
              <p:tags r:id="rId4"/>
            </p:custDataLst>
          </p:nvPr>
        </p:nvSpPr>
        <p:spPr>
          <a:xfrm rot="16200000">
            <a:off x="838200" y="4090670"/>
            <a:ext cx="290830" cy="450215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任意多边形: 形状 2978"/>
          <p:cNvSpPr/>
          <p:nvPr>
            <p:custDataLst>
              <p:tags r:id="rId5"/>
            </p:custDataLst>
          </p:nvPr>
        </p:nvSpPr>
        <p:spPr>
          <a:xfrm rot="16200000">
            <a:off x="4523105" y="4133850"/>
            <a:ext cx="353695" cy="4267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1" name="任意多边形: 形状 2978"/>
          <p:cNvSpPr/>
          <p:nvPr>
            <p:custDataLst>
              <p:tags r:id="rId6"/>
            </p:custDataLst>
          </p:nvPr>
        </p:nvSpPr>
        <p:spPr>
          <a:xfrm rot="16200000">
            <a:off x="709295" y="5866130"/>
            <a:ext cx="332740" cy="35941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任意多边形: 形状 2978"/>
          <p:cNvSpPr/>
          <p:nvPr>
            <p:custDataLst>
              <p:tags r:id="rId7"/>
            </p:custDataLst>
          </p:nvPr>
        </p:nvSpPr>
        <p:spPr>
          <a:xfrm rot="16200000">
            <a:off x="4510405" y="5805170"/>
            <a:ext cx="388620" cy="4267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pic>
        <p:nvPicPr>
          <p:cNvPr id="35" name="图片 34" descr="E:/设计图片素材/7900403_.jpg7900403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7147" b="17147"/>
          <a:stretch>
            <a:fillRect/>
          </a:stretch>
        </p:blipFill>
        <p:spPr>
          <a:xfrm>
            <a:off x="751840" y="1708785"/>
            <a:ext cx="4097655" cy="19037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70" h="3145">
                <a:moveTo>
                  <a:pt x="341" y="0"/>
                </a:moveTo>
                <a:lnTo>
                  <a:pt x="6497" y="0"/>
                </a:lnTo>
                <a:lnTo>
                  <a:pt x="6770" y="189"/>
                </a:lnTo>
                <a:lnTo>
                  <a:pt x="6770" y="2956"/>
                </a:lnTo>
                <a:lnTo>
                  <a:pt x="6497" y="3145"/>
                </a:lnTo>
                <a:lnTo>
                  <a:pt x="2175" y="3145"/>
                </a:lnTo>
                <a:lnTo>
                  <a:pt x="341" y="3145"/>
                </a:lnTo>
                <a:lnTo>
                  <a:pt x="249" y="3145"/>
                </a:lnTo>
                <a:lnTo>
                  <a:pt x="0" y="2972"/>
                </a:lnTo>
                <a:lnTo>
                  <a:pt x="0" y="2072"/>
                </a:lnTo>
                <a:lnTo>
                  <a:pt x="119" y="1989"/>
                </a:lnTo>
                <a:lnTo>
                  <a:pt x="119" y="153"/>
                </a:lnTo>
                <a:lnTo>
                  <a:pt x="341" y="0"/>
                </a:lnTo>
                <a:close/>
              </a:path>
            </a:pathLst>
          </a:custGeom>
          <a:solidFill>
            <a:schemeClr val="accent1"/>
          </a:solidFill>
          <a:ln w="6350">
            <a:gradFill>
              <a:gsLst>
                <a:gs pos="24000">
                  <a:schemeClr val="accent1">
                    <a:alpha val="0"/>
                  </a:schemeClr>
                </a:gs>
                <a:gs pos="94000">
                  <a:schemeClr val="accent1">
                    <a:alpha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19" name="任意多边形: 形状 2978"/>
          <p:cNvSpPr/>
          <p:nvPr>
            <p:custDataLst>
              <p:tags r:id="rId10"/>
            </p:custDataLst>
          </p:nvPr>
        </p:nvSpPr>
        <p:spPr>
          <a:xfrm rot="16200000">
            <a:off x="838200" y="1560195"/>
            <a:ext cx="290830" cy="450215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0" name="任意多边形: 形状 2978"/>
          <p:cNvSpPr/>
          <p:nvPr>
            <p:custDataLst>
              <p:tags r:id="rId11"/>
            </p:custDataLst>
          </p:nvPr>
        </p:nvSpPr>
        <p:spPr>
          <a:xfrm rot="16200000">
            <a:off x="4523105" y="1603375"/>
            <a:ext cx="353695" cy="4267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4" name="任意多边形: 形状 2978"/>
          <p:cNvSpPr/>
          <p:nvPr>
            <p:custDataLst>
              <p:tags r:id="rId12"/>
            </p:custDataLst>
          </p:nvPr>
        </p:nvSpPr>
        <p:spPr>
          <a:xfrm rot="16200000">
            <a:off x="709295" y="3335655"/>
            <a:ext cx="332740" cy="35941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2978"/>
          <p:cNvSpPr/>
          <p:nvPr>
            <p:custDataLst>
              <p:tags r:id="rId13"/>
            </p:custDataLst>
          </p:nvPr>
        </p:nvSpPr>
        <p:spPr>
          <a:xfrm rot="16200000">
            <a:off x="4510405" y="3274695"/>
            <a:ext cx="388620" cy="4267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4" name="稻壳设计师康帅7-1"/>
          <p:cNvSpPr/>
          <p:nvPr>
            <p:custDataLst>
              <p:tags r:id="rId14"/>
            </p:custDataLst>
          </p:nvPr>
        </p:nvSpPr>
        <p:spPr>
          <a:xfrm>
            <a:off x="5883275" y="2362835"/>
            <a:ext cx="561149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Infrared Camera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→A thermal pulse is emitted to the sample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Fast infrared camera records images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The computer uses algorithms to create images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15"/>
            </p:custDataLst>
          </p:nvPr>
        </p:nvSpPr>
        <p:spPr>
          <a:xfrm>
            <a:off x="5232400" y="1715135"/>
            <a:ext cx="650240" cy="650240"/>
          </a:xfrm>
          <a:prstGeom prst="ellipse">
            <a:avLst/>
          </a:prstGeom>
          <a:gradFill>
            <a:gsLst>
              <a:gs pos="73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6004560" y="1856105"/>
            <a:ext cx="549084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Schematic of </a:t>
            </a:r>
            <a:r>
              <a:rPr lang="en-US" altLang="zh-CN" sz="1600" b="1">
                <a:solidFill>
                  <a:srgbClr val="FF0000"/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PT</a:t>
            </a: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tests in the defect detection process</a:t>
            </a:r>
            <a:endParaRPr lang="en-US" altLang="zh-CN" sz="16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17"/>
            </p:custDataLst>
          </p:nvPr>
        </p:nvSpPr>
        <p:spPr>
          <a:xfrm>
            <a:off x="5429885" y="1955165"/>
            <a:ext cx="255905" cy="170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7" h="334">
                <a:moveTo>
                  <a:pt x="0" y="0"/>
                </a:moveTo>
                <a:lnTo>
                  <a:pt x="89" y="0"/>
                </a:lnTo>
                <a:lnTo>
                  <a:pt x="89" y="286"/>
                </a:lnTo>
                <a:lnTo>
                  <a:pt x="204" y="286"/>
                </a:lnTo>
                <a:lnTo>
                  <a:pt x="204" y="49"/>
                </a:lnTo>
                <a:lnTo>
                  <a:pt x="89" y="49"/>
                </a:lnTo>
                <a:lnTo>
                  <a:pt x="105" y="0"/>
                </a:lnTo>
                <a:lnTo>
                  <a:pt x="227" y="0"/>
                </a:lnTo>
                <a:lnTo>
                  <a:pt x="293" y="63"/>
                </a:lnTo>
                <a:lnTo>
                  <a:pt x="293" y="272"/>
                </a:lnTo>
                <a:lnTo>
                  <a:pt x="227" y="334"/>
                </a:lnTo>
                <a:lnTo>
                  <a:pt x="66" y="334"/>
                </a:lnTo>
                <a:lnTo>
                  <a:pt x="0" y="272"/>
                </a:lnTo>
                <a:lnTo>
                  <a:pt x="0" y="0"/>
                </a:lnTo>
                <a:close/>
                <a:moveTo>
                  <a:pt x="350" y="0"/>
                </a:moveTo>
                <a:lnTo>
                  <a:pt x="465" y="0"/>
                </a:lnTo>
                <a:lnTo>
                  <a:pt x="465" y="286"/>
                </a:lnTo>
                <a:lnTo>
                  <a:pt x="507" y="286"/>
                </a:lnTo>
                <a:lnTo>
                  <a:pt x="507" y="334"/>
                </a:lnTo>
                <a:lnTo>
                  <a:pt x="325" y="334"/>
                </a:lnTo>
                <a:lnTo>
                  <a:pt x="340" y="286"/>
                </a:lnTo>
                <a:lnTo>
                  <a:pt x="376" y="286"/>
                </a:lnTo>
                <a:lnTo>
                  <a:pt x="376" y="48"/>
                </a:lnTo>
                <a:lnTo>
                  <a:pt x="335" y="48"/>
                </a:lnTo>
                <a:lnTo>
                  <a:pt x="35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8"/>
            </p:custDataLst>
          </p:nvPr>
        </p:nvCxnSpPr>
        <p:spPr>
          <a:xfrm flipH="1" flipV="1">
            <a:off x="5854065" y="2176145"/>
            <a:ext cx="15303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稻壳设计师康帅7-2"/>
          <p:cNvSpPr/>
          <p:nvPr>
            <p:custDataLst>
              <p:tags r:id="rId19"/>
            </p:custDataLst>
          </p:nvPr>
        </p:nvSpPr>
        <p:spPr>
          <a:xfrm>
            <a:off x="5887720" y="3618865"/>
            <a:ext cx="113728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" charset="0"/>
              <a:ea typeface="MiSans" charset="0"/>
              <a:sym typeface="MiSans Normal" panose="00000500000000000000" charset="-122"/>
            </a:endParaRPr>
          </a:p>
        </p:txBody>
      </p:sp>
      <p:cxnSp>
        <p:nvCxnSpPr>
          <p:cNvPr id="37" name="稻壳设计师康帅7-13"/>
          <p:cNvCxnSpPr/>
          <p:nvPr>
            <p:custDataLst>
              <p:tags r:id="rId20"/>
            </p:custDataLst>
          </p:nvPr>
        </p:nvCxnSpPr>
        <p:spPr>
          <a:xfrm>
            <a:off x="9973310" y="3616960"/>
            <a:ext cx="141541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43" name="稻壳设计师康帅7-14"/>
          <p:cNvCxnSpPr/>
          <p:nvPr>
            <p:custDataLst>
              <p:tags r:id="rId21"/>
            </p:custDataLst>
          </p:nvPr>
        </p:nvCxnSpPr>
        <p:spPr>
          <a:xfrm flipV="1">
            <a:off x="11388725" y="3510915"/>
            <a:ext cx="97790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sp>
        <p:nvSpPr>
          <p:cNvPr id="44" name="椭圆 43"/>
          <p:cNvSpPr/>
          <p:nvPr>
            <p:custDataLst>
              <p:tags r:id="rId22"/>
            </p:custDataLst>
          </p:nvPr>
        </p:nvSpPr>
        <p:spPr>
          <a:xfrm>
            <a:off x="5232400" y="4190365"/>
            <a:ext cx="650240" cy="650240"/>
          </a:xfrm>
          <a:prstGeom prst="ellipse">
            <a:avLst/>
          </a:prstGeom>
          <a:gradFill>
            <a:gsLst>
              <a:gs pos="73000">
                <a:schemeClr val="accent1">
                  <a:alpha val="0"/>
                </a:schemeClr>
              </a:gs>
              <a:gs pos="100000">
                <a:schemeClr val="accent1">
                  <a:alpha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2400" b="1">
              <a:solidFill>
                <a:schemeClr val="accent1"/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23"/>
            </p:custDataLst>
          </p:nvPr>
        </p:nvSpPr>
        <p:spPr>
          <a:xfrm>
            <a:off x="5401310" y="4431030"/>
            <a:ext cx="313055" cy="1689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0" h="333">
                <a:moveTo>
                  <a:pt x="333" y="142"/>
                </a:moveTo>
                <a:lnTo>
                  <a:pt x="422" y="142"/>
                </a:lnTo>
                <a:lnTo>
                  <a:pt x="422" y="285"/>
                </a:lnTo>
                <a:lnTo>
                  <a:pt x="620" y="285"/>
                </a:lnTo>
                <a:lnTo>
                  <a:pt x="620" y="333"/>
                </a:lnTo>
                <a:lnTo>
                  <a:pt x="333" y="333"/>
                </a:lnTo>
                <a:lnTo>
                  <a:pt x="333" y="142"/>
                </a:lnTo>
                <a:close/>
                <a:moveTo>
                  <a:pt x="344" y="0"/>
                </a:moveTo>
                <a:lnTo>
                  <a:pt x="613" y="0"/>
                </a:lnTo>
                <a:lnTo>
                  <a:pt x="613" y="127"/>
                </a:lnTo>
                <a:lnTo>
                  <a:pt x="547" y="190"/>
                </a:lnTo>
                <a:lnTo>
                  <a:pt x="422" y="190"/>
                </a:lnTo>
                <a:lnTo>
                  <a:pt x="438" y="142"/>
                </a:lnTo>
                <a:lnTo>
                  <a:pt x="524" y="142"/>
                </a:lnTo>
                <a:lnTo>
                  <a:pt x="524" y="48"/>
                </a:lnTo>
                <a:lnTo>
                  <a:pt x="329" y="48"/>
                </a:lnTo>
                <a:lnTo>
                  <a:pt x="344" y="0"/>
                </a:lnTo>
                <a:close/>
                <a:moveTo>
                  <a:pt x="0" y="0"/>
                </a:moveTo>
                <a:lnTo>
                  <a:pt x="89" y="0"/>
                </a:lnTo>
                <a:lnTo>
                  <a:pt x="89" y="285"/>
                </a:lnTo>
                <a:lnTo>
                  <a:pt x="205" y="285"/>
                </a:lnTo>
                <a:lnTo>
                  <a:pt x="205" y="48"/>
                </a:lnTo>
                <a:lnTo>
                  <a:pt x="89" y="48"/>
                </a:lnTo>
                <a:lnTo>
                  <a:pt x="105" y="0"/>
                </a:lnTo>
                <a:lnTo>
                  <a:pt x="227" y="0"/>
                </a:lnTo>
                <a:lnTo>
                  <a:pt x="293" y="62"/>
                </a:lnTo>
                <a:lnTo>
                  <a:pt x="293" y="271"/>
                </a:lnTo>
                <a:lnTo>
                  <a:pt x="227" y="333"/>
                </a:lnTo>
                <a:lnTo>
                  <a:pt x="66" y="333"/>
                </a:lnTo>
                <a:lnTo>
                  <a:pt x="0" y="2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6" name="稻壳设计师康帅7-1"/>
          <p:cNvSpPr/>
          <p:nvPr>
            <p:custDataLst>
              <p:tags r:id="rId24"/>
            </p:custDataLst>
          </p:nvPr>
        </p:nvSpPr>
        <p:spPr>
          <a:xfrm>
            <a:off x="5883275" y="4837430"/>
            <a:ext cx="561149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The signal generator generates heat waves→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The infrared camera captures the thermal reaction of the sample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→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Sans" charset="0"/>
                <a:cs typeface="Arial" panose="020B0604020202020204" pitchFamily="34" charset="0"/>
                <a:sym typeface="MiSans Normal" panose="00000500000000000000" charset="-122"/>
              </a:rPr>
              <a:t>The analysis results determine the defect location.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Sans" charset="0"/>
              <a:cs typeface="Arial" panose="020B0604020202020204" pitchFamily="34" charset="0"/>
              <a:sym typeface="MiSans Normal" panose="00000500000000000000" charset="-122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7" name="矩形 46"/>
          <p:cNvSpPr/>
          <p:nvPr>
            <p:custDataLst>
              <p:tags r:id="rId25"/>
            </p:custDataLst>
          </p:nvPr>
        </p:nvSpPr>
        <p:spPr>
          <a:xfrm>
            <a:off x="6004560" y="4330700"/>
            <a:ext cx="549084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Schematic of </a:t>
            </a:r>
            <a:r>
              <a:rPr lang="en-US" altLang="zh-CN" sz="1600" b="1">
                <a:solidFill>
                  <a:srgbClr val="FF0000"/>
                </a:soli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LT</a:t>
            </a:r>
            <a:r>
              <a:rPr lang="en-US" altLang="zh-CN" sz="1600" b="1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MiSans" charset="0"/>
                <a:ea typeface="MiSans" charset="0"/>
                <a:cs typeface="MiSans Normal" panose="00000500000000000000" charset="-122"/>
                <a:sym typeface="MiSans Normal" panose="00000500000000000000" charset="-122"/>
              </a:rPr>
              <a:t> tests in the defect detection process</a:t>
            </a:r>
            <a:endParaRPr lang="en-US" altLang="zh-CN" sz="1600" b="1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latin typeface="MiSans" charset="0"/>
              <a:ea typeface="MiSans" charset="0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26"/>
            </p:custDataLst>
          </p:nvPr>
        </p:nvCxnSpPr>
        <p:spPr>
          <a:xfrm flipH="1" flipV="1">
            <a:off x="5854065" y="4650740"/>
            <a:ext cx="15303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稻壳设计师康帅7-2"/>
          <p:cNvSpPr/>
          <p:nvPr>
            <p:custDataLst>
              <p:tags r:id="rId27"/>
            </p:custDataLst>
          </p:nvPr>
        </p:nvSpPr>
        <p:spPr>
          <a:xfrm>
            <a:off x="5887720" y="6093460"/>
            <a:ext cx="113728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MiSans" charset="0"/>
              <a:ea typeface="MiSans" charset="0"/>
              <a:sym typeface="MiSans Normal" panose="00000500000000000000" charset="-122"/>
            </a:endParaRPr>
          </a:p>
        </p:txBody>
      </p:sp>
      <p:cxnSp>
        <p:nvCxnSpPr>
          <p:cNvPr id="51" name="稻壳设计师康帅7-13"/>
          <p:cNvCxnSpPr/>
          <p:nvPr>
            <p:custDataLst>
              <p:tags r:id="rId28"/>
            </p:custDataLst>
          </p:nvPr>
        </p:nvCxnSpPr>
        <p:spPr>
          <a:xfrm>
            <a:off x="9973310" y="6091555"/>
            <a:ext cx="141541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2" name="稻壳设计师康帅7-14"/>
          <p:cNvCxnSpPr/>
          <p:nvPr>
            <p:custDataLst>
              <p:tags r:id="rId29"/>
            </p:custDataLst>
          </p:nvPr>
        </p:nvCxnSpPr>
        <p:spPr>
          <a:xfrm flipV="1">
            <a:off x="11388725" y="5985510"/>
            <a:ext cx="97790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3" name="直接连接符 52"/>
          <p:cNvCxnSpPr/>
          <p:nvPr>
            <p:custDataLst>
              <p:tags r:id="rId30"/>
            </p:custDataLst>
          </p:nvPr>
        </p:nvCxnSpPr>
        <p:spPr>
          <a:xfrm>
            <a:off x="6007100" y="2294255"/>
            <a:ext cx="542988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连接符 53"/>
          <p:cNvCxnSpPr/>
          <p:nvPr>
            <p:custDataLst>
              <p:tags r:id="rId31"/>
            </p:custDataLst>
          </p:nvPr>
        </p:nvCxnSpPr>
        <p:spPr>
          <a:xfrm>
            <a:off x="6007100" y="4768850"/>
            <a:ext cx="5429885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8330" y="1271905"/>
            <a:ext cx="4374515" cy="2600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8330" y="4050030"/>
            <a:ext cx="4374515" cy="2493010"/>
          </a:xfrm>
          <a:prstGeom prst="rect">
            <a:avLst/>
          </a:prstGeom>
        </p:spPr>
      </p:pic>
    </p:spTree>
    <p:custDataLst>
      <p:tags r:id="rId3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46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46"/>
</p:tagLst>
</file>

<file path=ppt/tags/tag10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46"/>
  <p:tag name="KSO_WM_SPECIAL_SOURCE" val="bdnull"/>
  <p:tag name="KSO_WM_TEMPLATE_THUMBS_INDEX" val="1、11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1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PRESET_TEXT" val="添加标题"/>
  <p:tag name="KSO_WM_UNIT_TEXT_TYPE" val="1"/>
</p:tagLst>
</file>

<file path=ppt/tags/tag10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6_1*f*1"/>
  <p:tag name="KSO_WM_TEMPLATE_CATEGORY" val="custom"/>
  <p:tag name="KSO_WM_TEMPLATE_INDEX" val="20230246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SLIDE_ID" val="custom2023024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46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43.51669&quot;,&quot;top&quot;:&quot;87.15&quot;,&quot;width&quot;:&quot;559.85&quot;,&quot;height&quot;:&quot;365.7&quot;}"/>
</p:tagLst>
</file>

<file path=ppt/tags/tag10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4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DIAGRAM_GROUP_CODE" val="l1-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46_4*l_h_i*1_1_1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46"/>
  <p:tag name="KSO_WM_UNIT_LAYERLEVEL" val="1_1_1"/>
  <p:tag name="KSO_WM_TAG_VERSION" val="3.0"/>
  <p:tag name="KSO_WM_DIAGRAM_GROUP_CODE" val="l1-1"/>
  <p:tag name="KSO_WM_UNIT_TYPE" val="l_h_a"/>
  <p:tag name="KSO_WM_UNIT_ID" val="custom20230246_4*l_h_a*1_1_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UNIT_PRESET_TEXT" val="添加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8999999761581421,&quot;transparency&quot;:0},{&quot;brightness&quot;:0,&quot;colorType&quot;:1,&quot;foreColorIndex&quot;:13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46_4*l_h_i*1_1_2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246_4*l_h_i*1_2_1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46"/>
  <p:tag name="KSO_WM_UNIT_LAYERLEVEL" val="1_1_1"/>
  <p:tag name="KSO_WM_TAG_VERSION" val="3.0"/>
  <p:tag name="KSO_WM_DIAGRAM_GROUP_CODE" val="l1-1"/>
  <p:tag name="KSO_WM_UNIT_TYPE" val="l_h_a"/>
  <p:tag name="KSO_WM_UNIT_ID" val="custom20230246_4*l_h_a*1_2_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UNIT_PRESET_TEXT" val="添加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8999999761581421,&quot;transparency&quot;:0},{&quot;brightness&quot;:0,&quot;colorType&quot;:1,&quot;foreColorIndex&quot;:13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46_4*l_h_i*1_2_2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46_4*l_h_i*1_3_1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46"/>
  <p:tag name="KSO_WM_UNIT_LAYERLEVEL" val="1_1_1"/>
  <p:tag name="KSO_WM_TAG_VERSION" val="3.0"/>
  <p:tag name="KSO_WM_DIAGRAM_GROUP_CODE" val="l1-1"/>
  <p:tag name="KSO_WM_UNIT_TYPE" val="l_h_a"/>
  <p:tag name="KSO_WM_UNIT_ID" val="custom20230246_4*l_h_a*1_3_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UNIT_PRESET_TEXT" val="添加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8999999761581421,&quot;transparency&quot;:0},{&quot;brightness&quot;:0,&quot;colorType&quot;:1,&quot;foreColorIndex&quot;:13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46_4*l_h_i*1_3_2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46_4*l_h_i*1_4_1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46"/>
  <p:tag name="KSO_WM_UNIT_LAYERLEVEL" val="1_1_1"/>
  <p:tag name="KSO_WM_TAG_VERSION" val="3.0"/>
  <p:tag name="KSO_WM_DIAGRAM_GROUP_CODE" val="l1-1"/>
  <p:tag name="KSO_WM_UNIT_TYPE" val="l_h_a"/>
  <p:tag name="KSO_WM_UNIT_ID" val="custom20230246_4*l_h_a*1_4_1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UNIT_PRESET_TEXT" val="添加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8999999761581421,&quot;transparency&quot;:0},{&quot;brightness&quot;:0,&quot;colorType&quot;:1,&quot;foreColorIndex&quot;:13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46_4*l_h_i*1_4_2"/>
  <p:tag name="KSO_WM_TEMPLATE_CATEGORY" val="custom"/>
  <p:tag name="KSO_WM_TEMPLATE_INDEX" val="2023024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MAX_ITEMCNT" val="8"/>
  <p:tag name="KSO_WM_DIAGRAM_MIN_ITEMCNT" val="2"/>
  <p:tag name="KSO_WM_DIAGRAM_VIRTUALLY_FRAME" val="{&quot;height&quot;:247.4499969482422,&quot;left&quot;:46.00001220703125,&quot;top&quot;:159.8000015258789,&quot;width&quot;:868.099975585937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9.xml><?xml version="1.0" encoding="utf-8"?>
<p:tagLst xmlns:p="http://schemas.openxmlformats.org/presentationml/2006/main">
  <p:tag name="KSO_WM_SLIDE_ID" val="custom20230246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46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46_9*e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9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  <p:tag name="KSO_WM_UNIT_PRESET_TEXT" val="单击添加章节标题"/>
  <p:tag name="KSO_WM_UNIT_TEXT_TYPE" val="1"/>
</p:tagLst>
</file>

<file path=ppt/tags/tag122.xml><?xml version="1.0" encoding="utf-8"?>
<p:tagLst xmlns:p="http://schemas.openxmlformats.org/presentationml/2006/main">
  <p:tag name="KSO_WM_SLIDE_ID" val="custom202302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6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3.5&quot;,&quot;top&quot;:&quot;87.15&quot;,&quot;width&quot;:&quot;681.6&quot;,&quot;height&quot;:&quot;365.7&quot;}"/>
</p:tagLst>
</file>

<file path=ppt/tags/tag1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46_10*f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PRESET_TEXT" val="单击此处添加文本"/>
  <p:tag name="KSO_WM_UNIT_TEXT_TYPE" val="1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10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  <p:tag name="KSO_WM_UNIT_TEXT_TYPE" val="1"/>
</p:tagLst>
</file>

<file path=ppt/tags/tag125.xml><?xml version="1.0" encoding="utf-8"?>
<p:tagLst xmlns:p="http://schemas.openxmlformats.org/presentationml/2006/main">
  <p:tag name="KSO_WM_SLIDE_ID" val="custom20230246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pureTxt"/>
  <p:tag name="KSO_WM_SLIDE_SIZE" val="863*451"/>
  <p:tag name="KSO_WM_SLIDE_POSITION" val="47*40"/>
  <p:tag name="KSO_WM_SLIDE_LAYOUT" val="a_f"/>
  <p:tag name="KSO_WM_SLIDE_LAYOUT_CNT" val="1_1"/>
  <p:tag name="KSO_WM_SPECIAL_SOURCE" val="bdnull"/>
  <p:tag name="KSO_WM_SLIDE_LAYOUT_NAME" val="标题和内容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a*1"/>
  <p:tag name="KSO_WM_TEMPLATE_CATEGORY" val="diagram"/>
  <p:tag name="KSO_WM_TEMPLATE_INDEX" val="2023479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m1-1"/>
  <p:tag name="KSO_WM_UNIT_VALUE" val="30"/>
  <p:tag name="KSO_WM_UNIT_PRESET_TEXT" val="单击此处添加标题"/>
  <p:tag name="KSO_WM_UNIT_TEXT_TYPE" val="1"/>
  <p:tag name="KSO_WM_UNIT_USESOURCEFORMAT_APPLY" val="0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5_1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GROUP_CODE" val="m1-1"/>
  <p:tag name="KSO_WM_UNIT_FILL_TYPE" val="3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5_2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5_2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5_3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5_3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4_1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GROUP_CODE" val="m1-1"/>
  <p:tag name="KSO_WM_UNIT_FILL_TYPE" val="3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4_2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4_3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4_3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3_1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GROUP_CODE" val="m1-1"/>
  <p:tag name="KSO_WM_UNIT_FILL_TYPE" val="3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3_2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3_3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2_1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GROUP_CODE" val="m1-1"/>
  <p:tag name="KSO_WM_UNIT_FILL_TYPE" val="3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2_2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2_3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1_1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GROUP_CODE" val="m1-1"/>
  <p:tag name="KSO_WM_UNIT_FILL_TYPE" val="3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1_2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1_3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2_4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3_4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4_4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4_4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i*1_5_4"/>
  <p:tag name="KSO_WM_TEMPLATE_CATEGORY" val="diagram"/>
  <p:tag name="KSO_WM_TEMPLATE_INDEX" val="20234795"/>
  <p:tag name="KSO_WM_UNIT_LAYERLEVEL" val="1_1_1"/>
  <p:tag name="KSO_WM_TAG_VERSION" val="3.0"/>
  <p:tag name="KSO_WM_BEAUTIFY_FLAG" val="#wm#"/>
  <p:tag name="KSO_WM_UNIT_TYPE" val="m_h_i"/>
  <p:tag name="KSO_WM_UNIT_INDEX" val="1_5_4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f*1_1_1"/>
  <p:tag name="KSO_WM_TEMPLATE_CATEGORY" val="diagram"/>
  <p:tag name="KSO_WM_TEMPLATE_INDEX" val="20234795"/>
  <p:tag name="KSO_WM_UNIT_LAYERLEVEL" val="1_1_1"/>
  <p:tag name="KSO_WM_TAG_VERSION" val="3.0"/>
  <p:tag name="KSO_WM_UNIT_SUBTYPE" val="a"/>
  <p:tag name="KSO_WM_UNIT_NOCLEAR" val="0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DIAGRAM_GROUP_CODE" val="m1-1"/>
  <p:tag name="KSO_WM_UNIT_PRESET_TEXT" val="单击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VALUE" val="24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a*1_1_1"/>
  <p:tag name="KSO_WM_TEMPLATE_CATEGORY" val="diagram"/>
  <p:tag name="KSO_WM_TEMPLATE_INDEX" val="2023479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DIAGRAM_GROUP_CODE" val="m1-1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a*1_3_1"/>
  <p:tag name="KSO_WM_TEMPLATE_CATEGORY" val="diagram"/>
  <p:tag name="KSO_WM_TEMPLATE_INDEX" val="2023479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DIAGRAM_GROUP_CODE" val="m1-1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a*1_5_1"/>
  <p:tag name="KSO_WM_TEMPLATE_CATEGORY" val="diagram"/>
  <p:tag name="KSO_WM_TEMPLATE_INDEX" val="2023479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a"/>
  <p:tag name="KSO_WM_UNIT_INDEX" val="1_5_1"/>
  <p:tag name="KSO_WM_DIAGRAM_VERSION" val="3"/>
  <p:tag name="KSO_WM_DIAGRAM_COLOR_TRICK" val="1"/>
  <p:tag name="KSO_WM_DIAGRAM_COLOR_TEXT_CAN_REMOVE" val="n"/>
  <p:tag name="KSO_WM_DIAGRAM_GROUP_CODE" val="m1-1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a*1_2_1"/>
  <p:tag name="KSO_WM_TEMPLATE_CATEGORY" val="diagram"/>
  <p:tag name="KSO_WM_TEMPLATE_INDEX" val="2023479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DIAGRAM_GROUP_CODE" val="m1-1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5_3*m_h_a*1_4_1"/>
  <p:tag name="KSO_WM_TEMPLATE_CATEGORY" val="diagram"/>
  <p:tag name="KSO_WM_TEMPLATE_INDEX" val="2023479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DIAGRAM_GROUP_CODE" val="m1-1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88.3748779296875,&quot;left&quot;:55.148146251768594,&quot;top&quot;:123.02366339736099,&quot;width&quot;:849.6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52.xml><?xml version="1.0" encoding="utf-8"?>
<p:tagLst xmlns:p="http://schemas.openxmlformats.org/presentationml/2006/main">
  <p:tag name="KSO_WM_SLIDE_ID" val="diagram20234795_3"/>
  <p:tag name="KSO_WM_TEMPLATE_SUBCATEGORY" val="0"/>
  <p:tag name="KSO_WM_TEMPLATE_MASTER_TYPE" val="0"/>
  <p:tag name="KSO_WM_TEMPLATE_COLOR_TYPE" val="0"/>
  <p:tag name="KSO_WM_SLIDE_ITEM_CNT" val="5"/>
  <p:tag name="KSO_WM_SLIDE_INDEX" val="3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diag"/>
  <p:tag name="KSO_WM_SLIDE_SIZE" val="849.347*387.578"/>
  <p:tag name="KSO_WM_SLIDE_POSITION" val="55.2999*123.422"/>
  <p:tag name="KSO_WM_SLIDE_LAYOUT" val="a_m"/>
  <p:tag name="KSO_WM_SLIDE_LAYOUT_CNT" val="1_1"/>
  <p:tag name="KSO_WM_DIAGRAM_GROUP_CODE" val="m1-1"/>
  <p:tag name="KSO_WM_SLIDE_DIAGTYPE" val="m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806_1*a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TYPE" val="a"/>
  <p:tag name="KSO_WM_UNIT_INDEX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1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3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4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1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4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1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1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0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1_2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1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USESOURCEFORMAT_APPLY" val="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3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4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4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4_1"/>
  <p:tag name="KSO_WM_UNIT_VALUE" val="54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4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VALUE" val="1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4_2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1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3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4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2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4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2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1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2_2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1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gradient&quot;:[{&quot;brightness&quot;:0,&quot;colorType&quot;:1,&quot;foreColorIndex&quot;:5,&quot;pos&quot;:0.870000004768371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USESOURCEFORMAT_APPLY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3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4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solid&quot;:{&quot;brightness&quot;:0,&quot;colorType&quot;:1,&quot;foreColorIndex&quot;:5,&quot;transparency&quot;:0.4099999964237213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3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4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USESOURCEFORMAT_APPLY" val="0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a*1_3_1"/>
  <p:tag name="KSO_WM_TEMPLATE_CATEGORY" val="diagram"/>
  <p:tag name="KSO_WM_TEMPLATE_INDEX" val="20234805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18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i*1_3_2"/>
  <p:tag name="KSO_WM_TEMPLATE_CATEGORY" val="diagram"/>
  <p:tag name="KSO_WM_TEMPLATE_INDEX" val="202348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06_1*i*1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06_1*i*2"/>
  <p:tag name="KSO_WM_TEMPLATE_CATEGORY" val="custom"/>
  <p:tag name="KSO_WM_TEMPLATE_INDEX" val="20234806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05_3*l_h_f*1_2_1"/>
  <p:tag name="KSO_WM_TEMPLATE_CATEGORY" val="diagram"/>
  <p:tag name="KSO_WM_TEMPLATE_INDEX" val="202348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4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67.5,&quot;left&quot;:74.55,&quot;top&quot;:125.8,&quot;width&quot;:41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USESOURCEFORMAT_APPLY" val="0"/>
</p:tagLst>
</file>

<file path=ppt/tags/tag181.xml><?xml version="1.0" encoding="utf-8"?>
<p:tagLst xmlns:p="http://schemas.openxmlformats.org/presentationml/2006/main">
  <p:tag name="KSO_WM_SLIDE_ID" val="custom2023480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4"/>
  <p:tag name="KSO_WM_SLIDE_INDEX" val="1"/>
  <p:tag name="KSO_WM_SLIDE_SIZE" val="414.55*367.5"/>
  <p:tag name="KSO_WM_SLIDE_POSITION" val="74.55*125.8"/>
  <p:tag name="KSO_WM_TAG_VERSION" val="3.0"/>
  <p:tag name="KSO_WM_BEAUTIFY_FLAG" val="#wm#"/>
  <p:tag name="KSO_WM_TEMPLATE_CATEGORY" val="custom"/>
  <p:tag name="KSO_WM_TEMPLATE_INDEX" val="20230246"/>
  <p:tag name="KSO_WM_DIAGRAM_GROUP_CODE" val="l1-1"/>
  <p:tag name="KSO_WM_SLIDE_DIAGTYPE" val="l"/>
  <p:tag name="KSO_WM_SLIDE_LAYOUT" val="a_d_l"/>
  <p:tag name="KSO_WM_SLIDE_LAYOUT_CNT" val="1_1_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56_1*i*1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56_1*a*1"/>
  <p:tag name="KSO_WM_TEMPLATE_CATEGORY" val="custom"/>
  <p:tag name="KSO_WM_TEMPLATE_INDEX" val="20234856"/>
  <p:tag name="KSO_WM_UNIT_LAYERLEVEL" val="1"/>
  <p:tag name="KSO_WM_TAG_VERSION" val="3.0"/>
  <p:tag name="KSO_WM_BEAUTIFY_FLAG" val="#wm#"/>
  <p:tag name="KSO_WM_UNIT_VALUE" val="26"/>
</p:tagLst>
</file>

<file path=ppt/tags/tag184.xml><?xml version="1.0" encoding="utf-8"?>
<p:tagLst xmlns:p="http://schemas.openxmlformats.org/presentationml/2006/main">
  <p:tag name="KSO_WM_UNIT_SUBTYPE" val="a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添加文本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56_1*h_f*1_1"/>
  <p:tag name="KSO_WM_TEMPLATE_CATEGORY" val="custom"/>
  <p:tag name="KSO_WM_TEMPLATE_INDEX" val="20234856"/>
  <p:tag name="KSO_WM_UNIT_LAYERLEVEL" val="1_1"/>
  <p:tag name="KSO_WM_TAG_VERSION" val="3.0"/>
  <p:tag name="KSO_WM_BEAUTIFY_FLAG" val="#wm#"/>
  <p:tag name="KSO_WM_UNIT_VALUE" val="160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856_1*h_a*1_1"/>
  <p:tag name="KSO_WM_TEMPLATE_CATEGORY" val="custom"/>
  <p:tag name="KSO_WM_TEMPLATE_INDEX" val="20234856"/>
  <p:tag name="KSO_WM_UNIT_LAYERLEVEL" val="1_1"/>
  <p:tag name="KSO_WM_TAG_VERSION" val="3.0"/>
  <p:tag name="KSO_WM_BEAUTIFY_FLAG" val="#wm#"/>
  <p:tag name="KSO_WM_UNIT_VALUE" val="16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56_1*h_i*1_1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34856_1*h_i*1_2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3"/>
  <p:tag name="KSO_WM_UNIT_ID" val="custom20234856_1*h_i*1_3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CHART_MATCH_MAX_SERIES_COUNT" val="0"/>
  <p:tag name="KSO_WM_UNIT_CHART_MATCH_MIN_SERIES_COUNT" val="0"/>
  <p:tag name="KSO_WM_UNIT_HIGHLIGHT" val="0"/>
  <p:tag name="KSO_WM_UNIT_COMPATIBLE" val="0"/>
  <p:tag name="KSO_WM_UNIT_DIAGRAM_ISNUMVISUAL" val="0"/>
  <p:tag name="KSO_WM_UNIT_DIAGRAM_ISREFERUNIT" val="0"/>
  <p:tag name="KSO_WM_UNIT_TYPE" val="α"/>
  <p:tag name="KSO_WM_UNIT_INDEX" val="1"/>
  <p:tag name="KSO_WM_UNIT_ID" val="custom20234856_1*α*1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56_1*i*2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56_1*i*3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56_1*i*4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56_1*i*5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56_1*i*6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SLIDE_ID" val="custom2023485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329.65*246.45"/>
  <p:tag name="KSO_WM_SLIDE_POSITION" val="554.3*220.1"/>
  <p:tag name="KSO_WM_TAG_VERSION" val="3.0"/>
  <p:tag name="KSO_WM_BEAUTIFY_FLAG" val="#wm#"/>
  <p:tag name="KSO_WM_TEMPLATE_CATEGORY" val="custom"/>
  <p:tag name="KSO_WM_TEMPLATE_INDEX" val="20230246"/>
  <p:tag name="KSO_WM_SLIDE_LAYOUT" val="a_α_h"/>
  <p:tag name="KSO_WM_SLIDE_LAYOUT_CNT" val="1_1_1"/>
</p:tagLst>
</file>

<file path=ppt/tags/tag19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46_9*e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9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  <p:tag name="KSO_WM_UNIT_PRESET_TEXT" val="单击添加章节标题"/>
  <p:tag name="KSO_WM_UNIT_TEXT_TYPE" val="1"/>
</p:tagLst>
</file>

<file path=ppt/tags/tag198.xml><?xml version="1.0" encoding="utf-8"?>
<p:tagLst xmlns:p="http://schemas.openxmlformats.org/presentationml/2006/main">
  <p:tag name="KSO_WM_SLIDE_ID" val="custom202302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6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3.5&quot;,&quot;top&quot;:&quot;87.15&quot;,&quot;width&quot;:&quot;681.6&quot;,&quot;height&quot;:&quot;365.7&quot;}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2_1*a*1"/>
  <p:tag name="KSO_WM_TEMPLATE_CATEGORY" val="diagram"/>
  <p:tag name="KSO_WM_TEMPLATE_INDEX" val="20234862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</p:tagLst>
</file>

<file path=ppt/tags/tag200.xml><?xml version="1.0" encoding="utf-8"?>
<p:tagLst xmlns:p="http://schemas.openxmlformats.org/presentationml/2006/main">
  <p:tag name="KSO_WM_UNIT_VALUE" val="528*1137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2_1"/>
  <p:tag name="KSO_WM_UNIT_ID" val="diagram20234862_1*l_h_d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2_1*l_h_i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2_1*l_h_i*1_2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2_1*l_h_i*1_2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2_1*l_h_i*1_2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VALUE" val="528*1137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1_1"/>
  <p:tag name="KSO_WM_UNIT_ID" val="diagram20234862_1*l_h_d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2_1*l_h_i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2_1*l_h_i*1_1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2_1*l_h_i*1_1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2_1*l_h_i*1_1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2_1*l_h_f*1_1_1"/>
  <p:tag name="KSO_WM_TEMPLATE_CATEGORY" val="diagram"/>
  <p:tag name="KSO_WM_TEMPLATE_INDEX" val="20234862"/>
  <p:tag name="KSO_WM_UNIT_LAYERLEVEL" val="1_1_1"/>
  <p:tag name="KSO_WM_TAG_VERSION" val="3.0"/>
  <p:tag name="KSO_WM_UNIT_VALUE" val="93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LINE_FORE_SCHEMECOLOR_INDEX" val="5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5"/>
  <p:tag name="KSO_WM_UNIT_ID" val="diagram20234862_1*l_h_i*1_1_5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5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1_1"/>
  <p:tag name="KSO_WM_UNIT_INDEX" val="1_1_1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UNIT_USESOURCEFORMAT_APPLY" val="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2_1*l_h_i*1_1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2_1*l_h_i*1_1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2_1*l_h_i*1_1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2_1*l_h_i*1_1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2_1*l_h_i*1_1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62_1*l_h_i*1_2_5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5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2_1*l_h_i*1_2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22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2_1*l_h_f*1_2_1"/>
  <p:tag name="KSO_WM_TEMPLATE_CATEGORY" val="diagram"/>
  <p:tag name="KSO_WM_TEMPLATE_INDEX" val="202348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LINE_FORE_SCHEMECOLOR_INDEX" val="5"/>
  <p:tag name="KSO_WM_UNIT_USESOURCEFORMAT_APPLY" val="0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2_1"/>
  <p:tag name="KSO_WM_UNIT_INDEX" val="1_2_1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UNIT_USESOURCEFORMAT_APPLY" val="0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2_1*l_h_i*1_2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2_1*l_h_i*1_2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2_1*l_h_i*1_2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2_1*l_h_i*1_2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1"/>
  <p:tag name="KSO_WM_UNIT_ID" val="diagram20234862_1*l_h_i*1_1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1"/>
  <p:tag name="KSO_WM_UNIT_ID" val="diagram20234862_1*l_h_i*1_2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28.xml><?xml version="1.0" encoding="utf-8"?>
<p:tagLst xmlns:p="http://schemas.openxmlformats.org/presentationml/2006/main">
  <p:tag name="KSO_WM_SLIDE_ID" val="diagram20234862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diag"/>
  <p:tag name="KSO_WM_SLIDE_SIZE" val="849.25*367.85"/>
  <p:tag name="KSO_WM_SLIDE_POSITION" val="55.85*122.8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62_1*a*1"/>
  <p:tag name="KSO_WM_TEMPLATE_CATEGORY" val="diagram"/>
  <p:tag name="KSO_WM_TEMPLATE_INDEX" val="20234862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VALUE" val="528*1137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2_1"/>
  <p:tag name="KSO_WM_UNIT_ID" val="diagram20234862_1*l_h_d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2_1*l_h_i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2_1*l_h_i*1_2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2_1*l_h_i*1_2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2_1*l_h_i*1_2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VALUE" val="528*1137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1_1"/>
  <p:tag name="KSO_WM_UNIT_ID" val="diagram20234862_1*l_h_d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0.9399999976158142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2_1*l_h_i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2_1*l_h_i*1_1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2_1*l_h_i*1_1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2_1*l_h_i*1_1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2_1*l_h_f*1_1_1"/>
  <p:tag name="KSO_WM_TEMPLATE_CATEGORY" val="diagram"/>
  <p:tag name="KSO_WM_TEMPLATE_INDEX" val="20234862"/>
  <p:tag name="KSO_WM_UNIT_LAYERLEVEL" val="1_1_1"/>
  <p:tag name="KSO_WM_TAG_VERSION" val="3.0"/>
  <p:tag name="KSO_WM_UNIT_VALUE" val="93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LINE_FORE_SCHEMECOLOR_INDEX" val="5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5"/>
  <p:tag name="KSO_WM_UNIT_ID" val="diagram20234862_1*l_h_i*1_1_5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5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1_1"/>
  <p:tag name="KSO_WM_UNIT_INDEX" val="1_1_1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2_1*l_h_i*1_1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2_1*l_h_i*1_1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2_1*l_h_i*1_1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2_1*l_h_i*1_1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2_1*l_h_i*1_1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62_1*l_h_i*1_2_5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5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2_1*l_h_i*1_2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2_1*l_h_f*1_2_1"/>
  <p:tag name="KSO_WM_TEMPLATE_CATEGORY" val="diagram"/>
  <p:tag name="KSO_WM_TEMPLATE_INDEX" val="20234862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LINE_FORE_SCHEMECOLOR_INDEX" val="5"/>
  <p:tag name="KSO_WM_UNIT_USESOURCEFORMAT_APPLY" val="0"/>
</p:tagLst>
</file>

<file path=ppt/tags/tag2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2_1"/>
  <p:tag name="KSO_WM_UNIT_INDEX" val="1_2_1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UNIT_USESOURCEFORMAT_APPLY" val="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2_1*l_h_i*1_2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2_1*l_h_i*1_2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2_1*l_h_i*1_2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2_1*l_h_i*1_2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1"/>
  <p:tag name="KSO_WM_UNIT_ID" val="diagram20234862_1*l_h_i*1_1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1"/>
  <p:tag name="KSO_WM_UNIT_ID" val="diagram20234862_1*l_h_i*1_2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60.07501220703125,&quot;left&quot;:54.8,&quot;top&quot;:129.12499389648437,&quot;width&quot;:850.35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58.xml><?xml version="1.0" encoding="utf-8"?>
<p:tagLst xmlns:p="http://schemas.openxmlformats.org/presentationml/2006/main">
  <p:tag name="KSO_WM_SLIDE_ID" val="diagram20234862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diag"/>
  <p:tag name="KSO_WM_SLIDE_SIZE" val="849.25*367.85"/>
  <p:tag name="KSO_WM_SLIDE_POSITION" val="55.85*122.8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92_1*a*1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92_1*i*1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92_1*i*2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a*1_1_1"/>
  <p:tag name="KSO_WM_TEMPLATE_CATEGORY" val="diagram"/>
  <p:tag name="KSO_WM_TEMPLATE_INDEX" val="20234791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48"/>
  <p:tag name="KSO_WM_DIAGRAM_GROUP_CODE" val="l1-1"/>
  <p:tag name="KSO_WM_UNIT_TYPE" val="l_h_a"/>
  <p:tag name="KSO_WM_UNIT_INDEX" val="1_1_1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LINE_FORE_SCHEMECOLOR_INDEX" val="5"/>
  <p:tag name="KSO_WM_UNIT_USESOURCEFORMAT_APPLY" val="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1_1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UNIT_FILL_TYPE" val="1"/>
  <p:tag name="KSO_WM_UNIT_FILL_FORE_SCHEMECOLOR_INDEX" val="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1_2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UNIT_FILL_TYPE" val="3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gradient&quot;:[{&quot;brightness&quot;:0,&quot;colorType&quot;:1,&quot;foreColorIndex&quot;:5,&quot;pos&quot;:0.8600000143051147,&quot;transparency&quot;:1},{&quot;brightness&quot;:0,&quot;colorType&quot;:1,&quot;foreColorIndex&quot;:5,&quot;pos&quot;:0,&quot;transparency&quot;:0.2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2_1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UNIT_FILL_TYPE" val="1"/>
  <p:tag name="KSO_WM_UNIT_FILL_FORE_SCHEMECOLOR_INDEX" val="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SLIDE_ID" val="custom2023479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506*384.45"/>
  <p:tag name="KSO_WM_SLIDE_POSITION" val="56.6*112.4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46"/>
  <p:tag name="KSO_WM_SLIDE_LAYOUT" val="a_d_l"/>
  <p:tag name="KSO_WM_SLIDE_LAYOUT_CNT" val="1_1_1"/>
  <p:tag name="KSO_WM_SPECIAL_SOURCE" val="bdnull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92_1*a*1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92_1*i*1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92_1*i*2"/>
  <p:tag name="KSO_WM_TEMPLATE_CATEGORY" val="custom"/>
  <p:tag name="KSO_WM_TEMPLATE_INDEX" val="2023479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a*1_1_1"/>
  <p:tag name="KSO_WM_TEMPLATE_CATEGORY" val="diagram"/>
  <p:tag name="KSO_WM_TEMPLATE_INDEX" val="20234791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48"/>
  <p:tag name="KSO_WM_DIAGRAM_GROUP_CODE" val="l1-1"/>
  <p:tag name="KSO_WM_UNIT_TYPE" val="l_h_a"/>
  <p:tag name="KSO_WM_UNIT_INDEX" val="1_1_1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LINE_FORE_SCHEMECOLOR_INDEX" val="5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1_1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UNIT_FILL_TYPE" val="1"/>
  <p:tag name="KSO_WM_UNIT_FILL_FORE_SCHEMECOLOR_INDEX" val="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1_2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UNIT_FILL_TYPE" val="3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gradient&quot;:[{&quot;brightness&quot;:0,&quot;colorType&quot;:1,&quot;foreColorIndex&quot;:5,&quot;pos&quot;:0.8600000143051147,&quot;transparency&quot;:1},{&quot;brightness&quot;:0,&quot;colorType&quot;:1,&quot;foreColorIndex&quot;:5,&quot;pos&quot;:0,&quot;transparency&quot;:0.2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791_2*l_h_i*1_2_1"/>
  <p:tag name="KSO_WM_TEMPLATE_CATEGORY" val="diagram"/>
  <p:tag name="KSO_WM_TEMPLATE_INDEX" val="2023479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UNIT_FILL_TYPE" val="1"/>
  <p:tag name="KSO_WM_UNIT_FILL_FORE_SCHEMECOLOR_INDEX" val="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387.79998779296875,&quot;left&quot;:55.79999694824219,&quot;top&quot;:110.77500610351562,&quot;width&quot;:507.6000061035156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SLIDE_ID" val="custom20234792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506*384.45"/>
  <p:tag name="KSO_WM_SLIDE_POSITION" val="56.6*112.4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46"/>
  <p:tag name="KSO_WM_SLIDE_LAYOUT" val="a_d_l"/>
  <p:tag name="KSO_WM_SLIDE_LAYOUT_CNT" val="1_1_1"/>
  <p:tag name="KSO_WM_SPECIAL_SOURCE" val="bdnull"/>
</p:tagLst>
</file>

<file path=ppt/tags/tag27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46_9*e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9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  <p:tag name="KSO_WM_UNIT_PRESET_TEXT" val="单击添加章节标题"/>
  <p:tag name="KSO_WM_UNIT_TEXT_TYPE" val="1"/>
</p:tagLst>
</file>

<file path=ppt/tags/tag277.xml><?xml version="1.0" encoding="utf-8"?>
<p:tagLst xmlns:p="http://schemas.openxmlformats.org/presentationml/2006/main">
  <p:tag name="KSO_WM_SLIDE_ID" val="custom202302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6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3.5&quot;,&quot;top&quot;:&quot;87.15&quot;,&quot;width&quot;:&quot;681.6&quot;,&quot;height&quot;:&quot;365.7&quot;}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98_1*a*1"/>
  <p:tag name="KSO_WM_TEMPLATE_CATEGORY" val="custom"/>
  <p:tag name="KSO_WM_TEMPLATE_INDEX" val="2023479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97_1*l_h_i*1_1_1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94999998807907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97_1*l_h_f*1_1_1"/>
  <p:tag name="KSO_WM_TEMPLATE_CATEGORY" val="diagram"/>
  <p:tag name="KSO_WM_TEMPLATE_INDEX" val="20234797"/>
  <p:tag name="KSO_WM_UNIT_LAYERLEVEL" val="1_1_1"/>
  <p:tag name="KSO_WM_TAG_VERSION" val="3.0"/>
  <p:tag name="KSO_WM_UNIT_TEXT_FILL_FORE_SCHEMECOLOR_INDEX" val="1"/>
  <p:tag name="KSO_WM_UNIT_TEXT_FILL_TYPE" val="1"/>
  <p:tag name="KSO_WM_UNIT_VALUE" val="16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添加文本内容"/>
  <p:tag name="KSO_WM_UNIT_USESOURCEFORMAT_APPLY" val="0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97_1*l_h_a*1_1_1"/>
  <p:tag name="KSO_WM_TEMPLATE_CATEGORY" val="diagram"/>
  <p:tag name="KSO_WM_TEMPLATE_INDEX" val="20234797"/>
  <p:tag name="KSO_WM_UNIT_LAYERLEVEL" val="1_1_1"/>
  <p:tag name="KSO_WM_TAG_VERSION" val="3.0"/>
  <p:tag name="KSO_WM_UNIT_TEXT_FILL_FORE_SCHEMECOLOR_INDEX" val="1"/>
  <p:tag name="KSO_WM_UNIT_TEXT_FILL_TYPE" val="1"/>
  <p:tag name="KSO_WM_UNIT_VALUE" val="16"/>
  <p:tag name="KSO_WM_DIAGRAM_MAX_ITEMCNT" val="1"/>
  <p:tag name="KSO_WM_DIAGRAM_MIN_ITEMCNT" val="1"/>
  <p:tag name="KSO_WM_DIAGRAM_VIRTUALLY_FRAME" val="{&quot;height&quot;:345.9,&quot;left&quot;:58.3,&quot;top&quot;:136.55,&quot;width&quot;:373.0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标题"/>
  <p:tag name="KSO_WM_UNIT_USESOURCEFORMAT_APPLY" val="0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797_1*l_h_i*1_1_2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4797_1*l_h_i*1_1_3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4797_1*l_h_i*1_1_4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4797_1*l_h_i*1_1_5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234797_1*l_h_i*1_1_6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234797_1*l_h_i*1_1_7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8"/>
  <p:tag name="KSO_WM_UNIT_ID" val="diagram20234797_1*l_h_i*1_1_8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9"/>
  <p:tag name="KSO_WM_UNIT_ID" val="diagram20234797_1*l_h_i*1_1_9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0"/>
  <p:tag name="KSO_WM_UNIT_ID" val="diagram20234797_1*l_h_i*1_1_10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1"/>
  <p:tag name="KSO_WM_UNIT_ID" val="diagram20234797_1*l_h_i*1_1_11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2"/>
  <p:tag name="KSO_WM_UNIT_ID" val="diagram20234797_1*l_h_i*1_1_12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1.5,&quot;left&quot;:58.3,&quot;top&quot;:136.55,&quot;width&quot;:333.95000610351565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SLIDE_ID" val="custom20234798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1"/>
  <p:tag name="KSO_WM_SLIDE_INDEX" val="1"/>
  <p:tag name="KSO_WM_SLIDE_SIZE" val="372.45*344.8"/>
  <p:tag name="KSO_WM_SLIDE_POSITION" val="58.3*136.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46"/>
  <p:tag name="KSO_WM_SLIDE_LAYOUT" val="a_d_l"/>
  <p:tag name="KSO_WM_SLIDE_LAYOUT_CNT" val="1_1_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37_1*h_i*1_1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37_1*a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37_1*h_f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34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&#10;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837_1*h_a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25"/>
  <p:tag name="KSO_WM_UNIT_PRESET_TEXT" val="单击此处添加项标题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37_1*i*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37_1*i*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37_1*i*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37_1*i*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37_1*i*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37_1*i*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37_1*i*7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37_1*i*8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SLIDE_ID" val="custom2023483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540.15*329.65"/>
  <p:tag name="KSO_WM_SLIDE_POSITION" val="357.55*168.4"/>
  <p:tag name="KSO_WM_TAG_VERSION" val="3.0"/>
  <p:tag name="KSO_WM_BEAUTIFY_FLAG" val="#wm#"/>
  <p:tag name="KSO_WM_TEMPLATE_CATEGORY" val="custom"/>
  <p:tag name="KSO_WM_TEMPLATE_INDEX" val="20230246"/>
  <p:tag name="KSO_WM_SLIDE_LAYOUT" val="a_d_h"/>
  <p:tag name="KSO_WM_SLIDE_LAYOUT_CNT" val="1_1_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37_1*h_i*1_1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37_1*a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</p:tagLst>
</file>

<file path=ppt/tags/tag3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37_1*h_f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34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&#10;"/>
</p:tagLst>
</file>

<file path=ppt/tags/tag31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837_1*h_a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25"/>
  <p:tag name="KSO_WM_UNIT_PRESET_TEXT" val="单击此处添加项标题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37_1*i*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37_1*i*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37_1*i*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37_1*i*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37_1*i*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37_1*i*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37_1*i*7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37_1*i*8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SLIDE_ID" val="custom2023483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540.15*329.65"/>
  <p:tag name="KSO_WM_SLIDE_POSITION" val="357.55*168.4"/>
  <p:tag name="KSO_WM_TAG_VERSION" val="3.0"/>
  <p:tag name="KSO_WM_BEAUTIFY_FLAG" val="#wm#"/>
  <p:tag name="KSO_WM_TEMPLATE_CATEGORY" val="custom"/>
  <p:tag name="KSO_WM_TEMPLATE_INDEX" val="20230246"/>
  <p:tag name="KSO_WM_SLIDE_LAYOUT" val="a_d_h"/>
  <p:tag name="KSO_WM_SLIDE_LAYOUT_CNT" val="1_1_1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56_1*i*1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56_1*a*1"/>
  <p:tag name="KSO_WM_TEMPLATE_CATEGORY" val="custom"/>
  <p:tag name="KSO_WM_TEMPLATE_INDEX" val="20234856"/>
  <p:tag name="KSO_WM_UNIT_LAYERLEVEL" val="1"/>
  <p:tag name="KSO_WM_TAG_VERSION" val="3.0"/>
  <p:tag name="KSO_WM_BEAUTIFY_FLAG" val="#wm#"/>
  <p:tag name="KSO_WM_UNIT_VALUE" val="26"/>
</p:tagLst>
</file>

<file path=ppt/tags/tag322.xml><?xml version="1.0" encoding="utf-8"?>
<p:tagLst xmlns:p="http://schemas.openxmlformats.org/presentationml/2006/main">
  <p:tag name="KSO_WM_UNIT_SUBTYPE" val="a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添加文本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56_1*h_f*1_1"/>
  <p:tag name="KSO_WM_TEMPLATE_CATEGORY" val="custom"/>
  <p:tag name="KSO_WM_TEMPLATE_INDEX" val="20234856"/>
  <p:tag name="KSO_WM_UNIT_LAYERLEVEL" val="1_1"/>
  <p:tag name="KSO_WM_TAG_VERSION" val="3.0"/>
  <p:tag name="KSO_WM_BEAUTIFY_FLAG" val="#wm#"/>
  <p:tag name="KSO_WM_UNIT_VALUE" val="160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856_1*h_a*1_1"/>
  <p:tag name="KSO_WM_TEMPLATE_CATEGORY" val="custom"/>
  <p:tag name="KSO_WM_TEMPLATE_INDEX" val="20234856"/>
  <p:tag name="KSO_WM_UNIT_LAYERLEVEL" val="1_1"/>
  <p:tag name="KSO_WM_TAG_VERSION" val="3.0"/>
  <p:tag name="KSO_WM_BEAUTIFY_FLAG" val="#wm#"/>
  <p:tag name="KSO_WM_UNIT_VALUE" val="16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56_1*h_i*1_1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34856_1*h_i*1_2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3"/>
  <p:tag name="KSO_WM_UNIT_ID" val="custom20234856_1*h_i*1_3"/>
  <p:tag name="KSO_WM_TEMPLATE_CATEGORY" val="custom"/>
  <p:tag name="KSO_WM_TEMPLATE_INDEX" val="20234856"/>
  <p:tag name="KSO_WM_UNIT_LAYERLEVEL" val="1_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56_1*i*2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56_1*i*3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56_1*i*4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56_1*i*5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56_1*i*6"/>
  <p:tag name="KSO_WM_TEMPLATE_CATEGORY" val="custom"/>
  <p:tag name="KSO_WM_TEMPLATE_INDEX" val="20234856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SLIDE_ID" val="custom2023485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329.65*246.45"/>
  <p:tag name="KSO_WM_SLIDE_POSITION" val="554.3*220.1"/>
  <p:tag name="KSO_WM_TAG_VERSION" val="3.0"/>
  <p:tag name="KSO_WM_BEAUTIFY_FLAG" val="#wm#"/>
  <p:tag name="KSO_WM_TEMPLATE_CATEGORY" val="custom"/>
  <p:tag name="KSO_WM_TEMPLATE_INDEX" val="20230246"/>
  <p:tag name="KSO_WM_SLIDE_LAYOUT" val="a_α_h"/>
  <p:tag name="KSO_WM_SLIDE_LAYOUT_CNT" val="1_1_1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68_1*a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4868_1*i*15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TYPE" val="i"/>
  <p:tag name="KSO_WM_UNIT_INDEX" val="15"/>
  <p:tag name="KSO_WM_UNIT_FILL_FORE_SCHEMECOLOR_INDEX" val="5"/>
  <p:tag name="KSO_WM_UNIT_LINE_FORE_SCHEMECOLOR_INDEX" val="5"/>
  <p:tag name="KSO_WM_UNIT_TEXT_FILL_FORE_SCHEMECOLOR_INDEX" val="14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68_1*i*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868_1*i*2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868_1*i*3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868_1*i*4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4868_1*i*5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4868_1*i*6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34868_1*i*7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custom20234868_1*i*8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34868_1*i*9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0"/>
  <p:tag name="KSO_WM_UNIT_ID" val="custom20234868_1*i*10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1"/>
  <p:tag name="KSO_WM_UNIT_ID" val="custom20234868_1*i*11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2"/>
  <p:tag name="KSO_WM_UNIT_ID" val="custom20234868_1*i*12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3"/>
  <p:tag name="KSO_WM_UNIT_ID" val="custom20234868_1*i*13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4"/>
  <p:tag name="KSO_WM_UNIT_ID" val="custom20234868_1*i*14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6"/>
  <p:tag name="KSO_WM_UNIT_ID" val="custom20234868_1*i*16"/>
  <p:tag name="KSO_WM_TEMPLATE_CATEGORY" val="custom"/>
  <p:tag name="KSO_WM_TEMPLATE_INDEX" val="2023486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37_1*l_h_f*1_1_1"/>
  <p:tag name="KSO_WM_TEMPLATE_CATEGORY" val="diagram"/>
  <p:tag name="KSO_WM_TEMPLATE_INDEX" val="202332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308.54307361512673,&quot;left&quot;:280.1499938964844,&quot;top&quot;:152.15692638487326,&quot;width&quot;:609.22504547359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根据需要可酌情增减文字，以便观者准确地理解您传达的思想。"/>
  <p:tag name="KSO_WM_UNIT_USESOURCEFORMAT_APPLY" val="0"/>
</p:tagLst>
</file>

<file path=ppt/tags/tag351.xml><?xml version="1.0" encoding="utf-8"?>
<p:tagLst xmlns:p="http://schemas.openxmlformats.org/presentationml/2006/main">
  <p:tag name="KSO_WM_SLIDE_ID" val="custom20234868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picTxt"/>
  <p:tag name="KSO_WM_SLIDE_SIZE" val="399.7*302.8"/>
  <p:tag name="KSO_WM_SLIDE_POSITION" val="489.675*157.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5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46_9*e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9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  <p:tag name="KSO_WM_UNIT_PRESET_TEXT" val="单击添加章节标题"/>
  <p:tag name="KSO_WM_UNIT_TEXT_TYPE" val="1"/>
</p:tagLst>
</file>

<file path=ppt/tags/tag354.xml><?xml version="1.0" encoding="utf-8"?>
<p:tagLst xmlns:p="http://schemas.openxmlformats.org/presentationml/2006/main">
  <p:tag name="KSO_WM_SLIDE_ID" val="custom202302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6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3.5&quot;,&quot;top&quot;:&quot;87.15&quot;,&quot;width&quot;:&quot;681.6&quot;,&quot;height&quot;:&quot;365.7&quot;}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98_1*a*1"/>
  <p:tag name="KSO_WM_TEMPLATE_CATEGORY" val="custom"/>
  <p:tag name="KSO_WM_TEMPLATE_INDEX" val="2023479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97_1*l_h_i*1_1_1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94999998807907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3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97_1*l_h_f*1_1_1"/>
  <p:tag name="KSO_WM_TEMPLATE_CATEGORY" val="diagram"/>
  <p:tag name="KSO_WM_TEMPLATE_INDEX" val="20234797"/>
  <p:tag name="KSO_WM_UNIT_LAYERLEVEL" val="1_1_1"/>
  <p:tag name="KSO_WM_TAG_VERSION" val="3.0"/>
  <p:tag name="KSO_WM_UNIT_TEXT_FILL_FORE_SCHEMECOLOR_INDEX" val="1"/>
  <p:tag name="KSO_WM_UNIT_TEXT_FILL_TYPE" val="1"/>
  <p:tag name="KSO_WM_UNIT_VALUE" val="160"/>
  <p:tag name="KSO_WM_DIAGRAM_MAX_ITEMCNT" val="1"/>
  <p:tag name="KSO_WM_DIAGRAM_MIN_ITEMCNT" val="1"/>
  <p:tag name="KSO_WM_DIAGRAM_VIRTUALLY_FRAME" val="{&quot;height&quot;:345.9,&quot;left&quot;:58.3,&quot;top&quot;:136.55,&quot;width&quot;:373.0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添加文本内容"/>
  <p:tag name="KSO_WM_UNIT_USESOURCEFORMAT_APPLY" val="0"/>
</p:tagLst>
</file>

<file path=ppt/tags/tag3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97_1*l_h_a*1_1_1"/>
  <p:tag name="KSO_WM_TEMPLATE_CATEGORY" val="diagram"/>
  <p:tag name="KSO_WM_TEMPLATE_INDEX" val="20234797"/>
  <p:tag name="KSO_WM_UNIT_LAYERLEVEL" val="1_1_1"/>
  <p:tag name="KSO_WM_TAG_VERSION" val="3.0"/>
  <p:tag name="KSO_WM_UNIT_TEXT_FILL_FORE_SCHEMECOLOR_INDEX" val="1"/>
  <p:tag name="KSO_WM_UNIT_TEXT_FILL_TYPE" val="1"/>
  <p:tag name="KSO_WM_UNIT_VALUE" val="16"/>
  <p:tag name="KSO_WM_DIAGRAM_MAX_ITEMCNT" val="1"/>
  <p:tag name="KSO_WM_DIAGRAM_MIN_ITEMCNT" val="1"/>
  <p:tag name="KSO_WM_DIAGRAM_VIRTUALLY_FRAME" val="{&quot;height&quot;:345.9,&quot;left&quot;:58.3,&quot;top&quot;:136.55,&quot;width&quot;:373.0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标题"/>
  <p:tag name="KSO_WM_UNIT_USESOURCEFORMAT_APPLY" val="0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797_1*l_h_i*1_1_2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4797_1*l_h_i*1_1_3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4797_1*l_h_i*1_1_4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4797_1*l_h_i*1_1_5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234797_1*l_h_i*1_1_6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234797_1*l_h_i*1_1_7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8"/>
  <p:tag name="KSO_WM_UNIT_ID" val="diagram20234797_1*l_h_i*1_1_8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9"/>
  <p:tag name="KSO_WM_UNIT_ID" val="diagram20234797_1*l_h_i*1_1_9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0"/>
  <p:tag name="KSO_WM_UNIT_ID" val="diagram20234797_1*l_h_i*1_1_10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1"/>
  <p:tag name="KSO_WM_UNIT_ID" val="diagram20234797_1*l_h_i*1_1_11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2"/>
  <p:tag name="KSO_WM_UNIT_ID" val="diagram20234797_1*l_h_i*1_1_12"/>
  <p:tag name="KSO_WM_TEMPLATE_CATEGORY" val="diagram"/>
  <p:tag name="KSO_WM_TEMPLATE_INDEX" val="20234797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57.3,&quot;left&quot;:40.4,&quot;top&quot;:125.15,&quot;width&quot;:390.90000610351564}"/>
  <p:tag name="KSO_WM_DIAGRAM_COLOR_MATCH_VALUE" val="{&quot;shape&quot;:{&quot;fill&quot;:{&quot;solid&quot;:{&quot;brightness&quot;:0,&quot;colorType&quot;:1,&quot;foreColorIndex&quot;:5,&quot;transparency&quot;:0.349999994039535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SLIDE_ID" val="custom20234798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1"/>
  <p:tag name="KSO_WM_SLIDE_INDEX" val="1"/>
  <p:tag name="KSO_WM_SLIDE_SIZE" val="372.45*344.8"/>
  <p:tag name="KSO_WM_SLIDE_POSITION" val="58.3*136.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46"/>
  <p:tag name="KSO_WM_SLIDE_LAYOUT" val="a_d_l"/>
  <p:tag name="KSO_WM_SLIDE_LAYOUT_CNT" val="1_1_1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5034_1*a*1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SLIDE_ITEM_CNT" val="3"/>
  <p:tag name="RESOURCE_RECORD_KEY" val="{&quot;65&quot;:[3],&quot;70&quot;:[3313603]}"/>
  <p:tag name="KSO_WM_SLIDE_ID" val="custom20235034_1"/>
  <p:tag name="KSO_WM_TEMPLATE_SUBCATEGORY" val="0"/>
  <p:tag name="KSO_WM_TEMPLATE_MASTER_TYPE" val="0"/>
  <p:tag name="KSO_WM_TEMPLATE_COLOR_TYPE" val="0"/>
  <p:tag name="KSO_WM_SLIDE_INDEX" val="1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0246"/>
  <p:tag name="KSO_WM_SLIDE_LAYOUT" val="a_d_m"/>
  <p:tag name="KSO_WM_SLIDE_LAYOUT_CNT" val="1_1_1"/>
  <p:tag name="KSO_WM_SLIDE_TYPE" val="text"/>
  <p:tag name="KSO_WM_SLIDE_SUBTYPE" val="picTxt"/>
  <p:tag name="KSO_WM_SLIDE_SIZE" val="514.8*302.9"/>
  <p:tag name="KSO_WM_SLIDE_POSITION" val="388.35*194.65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5034_1*a*1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SLIDE_ITEM_CNT" val="3"/>
  <p:tag name="RESOURCE_RECORD_KEY" val="{&quot;65&quot;:[3],&quot;70&quot;:[3313603]}"/>
  <p:tag name="KSO_WM_SLIDE_ID" val="custom20235034_1"/>
  <p:tag name="KSO_WM_TEMPLATE_SUBCATEGORY" val="0"/>
  <p:tag name="KSO_WM_TEMPLATE_MASTER_TYPE" val="0"/>
  <p:tag name="KSO_WM_TEMPLATE_COLOR_TYPE" val="0"/>
  <p:tag name="KSO_WM_SLIDE_INDEX" val="1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0246"/>
  <p:tag name="KSO_WM_SLIDE_LAYOUT" val="a_d_m"/>
  <p:tag name="KSO_WM_SLIDE_LAYOUT_CNT" val="1_1_1"/>
  <p:tag name="KSO_WM_SLIDE_TYPE" val="text"/>
  <p:tag name="KSO_WM_SLIDE_SUBTYPE" val="picTxt"/>
  <p:tag name="KSO_WM_SLIDE_SIZE" val="514.8*302.9"/>
  <p:tag name="KSO_WM_SLIDE_POSITION" val="388.35*194.65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5034_1*a*1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SLIDE_ITEM_CNT" val="3"/>
  <p:tag name="RESOURCE_RECORD_KEY" val="{&quot;65&quot;:[3],&quot;70&quot;:[3313603]}"/>
  <p:tag name="KSO_WM_SLIDE_ID" val="custom20235034_1"/>
  <p:tag name="KSO_WM_TEMPLATE_SUBCATEGORY" val="0"/>
  <p:tag name="KSO_WM_TEMPLATE_MASTER_TYPE" val="0"/>
  <p:tag name="KSO_WM_TEMPLATE_COLOR_TYPE" val="0"/>
  <p:tag name="KSO_WM_SLIDE_INDEX" val="1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0246"/>
  <p:tag name="KSO_WM_SLIDE_LAYOUT" val="a_d_m"/>
  <p:tag name="KSO_WM_SLIDE_LAYOUT_CNT" val="1_1_1"/>
  <p:tag name="KSO_WM_SLIDE_TYPE" val="text"/>
  <p:tag name="KSO_WM_SLIDE_SUBTYPE" val="picTxt"/>
  <p:tag name="KSO_WM_SLIDE_SIZE" val="514.8*302.9"/>
  <p:tag name="KSO_WM_SLIDE_POSITION" val="388.35*194.65"/>
</p:tagLst>
</file>

<file path=ppt/tags/tag37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46_9*e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9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  <p:tag name="KSO_WM_UNIT_PRESET_TEXT" val="单击添加章节标题"/>
  <p:tag name="KSO_WM_UNIT_TEXT_TYPE" val="1"/>
</p:tagLst>
</file>

<file path=ppt/tags/tag379.xml><?xml version="1.0" encoding="utf-8"?>
<p:tagLst xmlns:p="http://schemas.openxmlformats.org/presentationml/2006/main">
  <p:tag name="KSO_WM_SLIDE_ID" val="custom202302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46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3.5&quot;,&quot;top&quot;:&quot;87.15&quot;,&quot;width&quot;:&quot;681.6&quot;,&quot;height&quot;:&quot;365.7&quot;}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1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.5199999809265137,&quot;transparency&quot;:1},{&quot;brightness&quot;:0,&quot;colorType&quot;:1,&quot;foreColorIndex&quot;:5,&quot;pos&quot;:0,&quot;transparency&quot;:0.8500000238418579},{&quot;brightness&quot;:0,&quot;colorType&quot;:1,&quot;foreColorIndex&quot;:5,&quot;pos&quot;:1,&quot;transparency&quot;:0.8999999761581421}],&quot;type&quot;:3},&quot;glow&quot;:{&quot;colorType&quot;:0},&quot;line&quot;:{&quot;gradient&quot;:[{&quot;brightness&quot;:0,&quot;colorType&quot;:1,&quot;foreColorIndex&quot;:5,&quot;pos&quot;:0.23999999463558197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USESOURCEFORMAT_APPLY" val="0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2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3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4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5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6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7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7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8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8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9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9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10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0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i*1_11"/>
  <p:tag name="KSO_WM_TEMPLATE_CATEGORY" val="diagram"/>
  <p:tag name="KSO_WM_TEMPLATE_INDEX" val="2023482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4824_2*a*1"/>
  <p:tag name="KSO_WM_TEMPLATE_CATEGORY" val="diagram"/>
  <p:tag name="KSO_WM_TEMPLATE_INDEX" val="2023482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3_1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99999988079071}],&quot;type&quot;:3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.0500000007450580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3_2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3_3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2_1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99999988079071}],&quot;type&quot;:3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.0500000007450580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2_2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2_3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1_1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99999988079071}],&quot;type&quot;:3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.0500000007450580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1_2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1_3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824_2*l_h_a*1_1_1"/>
  <p:tag name="KSO_WM_TEMPLATE_CATEGORY" val="diagram"/>
  <p:tag name="KSO_WM_TEMPLATE_INDEX" val="202348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DIAGRAM_GROUP_CODE" val="l1-1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824_2*l_h_a*1_2_1"/>
  <p:tag name="KSO_WM_TEMPLATE_CATEGORY" val="diagram"/>
  <p:tag name="KSO_WM_TEMPLATE_INDEX" val="202348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0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824_2*l_h_a*1_3_1"/>
  <p:tag name="KSO_WM_TEMPLATE_CATEGORY" val="diagram"/>
  <p:tag name="KSO_WM_TEMPLATE_INDEX" val="202348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UNIT_VALUE" val="10"/>
  <p:tag name="KSO_WM_DIAGRAM_VERSION" val="3"/>
  <p:tag name="KSO_WM_DIAGRAM_COLOR_TRICK" val="1"/>
  <p:tag name="KSO_WM_DIAGRAM_COLOR_TEXT_CAN_REMOVE" val="n"/>
  <p:tag name="KSO_WM_UNIT_PRESET_TEXT" val="此处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5"/>
  <p:tag name="KSO_WM_UNIT_ID" val="diagram20234824_2*l_h_i*1_2_5"/>
  <p:tag name="KSO_WM_TEMPLATE_CATEGORY" val="diagram"/>
  <p:tag name="KSO_WM_TEMPLATE_INDEX" val="202348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599999904632568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  <p:tag name="KSO_WM_UNIT_USESOURCEFORMAT_APPLY" val="0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5"/>
  <p:tag name="KSO_WM_UNIT_ID" val="diagram20234824_2*l_h_i*1_3_5"/>
  <p:tag name="KSO_WM_TEMPLATE_CATEGORY" val="diagram"/>
  <p:tag name="KSO_WM_TEMPLATE_INDEX" val="202348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599999904632568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BRIGHTNESS" val="0"/>
  <p:tag name="KSO_WM_UNIT_LINE_FILL_TYPE" val="2"/>
  <p:tag name="KSO_WM_UNIT_USESOURCEFORMAT_APPLY" val="0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1_4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1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2_4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1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24_2*l_h_i*1_3_4"/>
  <p:tag name="KSO_WM_TEMPLATE_CATEGORY" val="diagram"/>
  <p:tag name="KSO_WM_TEMPLATE_INDEX" val="2023482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15"/>
  <p:tag name="KSO_WM_DIAGRAM_MAX_ITEMCNT" val="4"/>
  <p:tag name="KSO_WM_DIAGRAM_MIN_ITEMCNT" val="2"/>
  <p:tag name="KSO_WM_DIAGRAM_VIRTUALLY_FRAME" val="{&quot;height&quot;:387.8500061035156,&quot;left&quot;:54.85,&quot;top&quot;:113.8499969482422,&quot;width&quot;:850.35}"/>
  <p:tag name="KSO_WM_DIAGRAM_COLOR_MATCH_VALUE" val="{&quot;shape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SLIDE_ID" val="diagram20234824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0246"/>
  <p:tag name="KSO_WM_SLIDE_TYPE" val="text"/>
  <p:tag name="KSO_WM_SLIDE_SUBTYPE" val="diag"/>
  <p:tag name="KSO_WM_SLIDE_SIZE" val="850.35*387.85"/>
  <p:tag name="KSO_WM_SLIDE_POSITION" val="54.85*113.8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46_11*a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CONTENT_GROUP_TYPE" val="contentchip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46_11*f*1"/>
  <p:tag name="KSO_WM_TEMPLATE_CATEGORY" val="custom"/>
  <p:tag name="KSO_WM_TEMPLATE_INDEX" val="20230246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9"/>
  <p:tag name="KSO_WM_UNIT_TYPE" val="f"/>
  <p:tag name="KSO_WM_UNIT_INDEX" val="1"/>
</p:tagLst>
</file>

<file path=ppt/tags/tag412.xml><?xml version="1.0" encoding="utf-8"?>
<p:tagLst xmlns:p="http://schemas.openxmlformats.org/presentationml/2006/main">
  <p:tag name="KSO_WM_SLIDE_ID" val="custom20230246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46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43.51669&quot;,&quot;top&quot;:&quot;87.15&quot;,&quot;width&quot;:&quot;559.85&quot;,&quot;height&quot;:&quot;365.7&quot;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添加文档标题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CONTENT_GROUP_TYPE" val="titlestyle"/>
  <p:tag name="KSO_WM_UNIT_TYPE" val="i"/>
  <p:tag name="KSO_WM_UNIT_INDEX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6">
      <a:dk1>
        <a:srgbClr val="000000"/>
      </a:dk1>
      <a:lt1>
        <a:srgbClr val="FFFFFF"/>
      </a:lt1>
      <a:dk2>
        <a:srgbClr val="230B09"/>
      </a:dk2>
      <a:lt2>
        <a:srgbClr val="FEF4DF"/>
      </a:lt2>
      <a:accent1>
        <a:srgbClr val="FACA60"/>
      </a:accent1>
      <a:accent2>
        <a:srgbClr val="FD6E38"/>
      </a:accent2>
      <a:accent3>
        <a:srgbClr val="FBA550"/>
      </a:accent3>
      <a:accent4>
        <a:srgbClr val="FE986A"/>
      </a:accent4>
      <a:accent5>
        <a:srgbClr val="FE7F6A"/>
      </a:accent5>
      <a:accent6>
        <a:srgbClr val="FF4747"/>
      </a:accent6>
      <a:hlink>
        <a:srgbClr val="0563C1"/>
      </a:hlink>
      <a:folHlink>
        <a:srgbClr val="954D72"/>
      </a:folHlink>
    </a:clrScheme>
    <a:fontScheme name="自定义 59">
      <a:majorFont>
        <a:latin typeface="MiSans Bold"/>
        <a:ea typeface="MiSans Bold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6397</Words>
  <Application>WPS 演示</Application>
  <PresentationFormat>宽屏</PresentationFormat>
  <Paragraphs>293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65" baseType="lpstr">
      <vt:lpstr>Arial</vt:lpstr>
      <vt:lpstr>宋体</vt:lpstr>
      <vt:lpstr>Wingdings</vt:lpstr>
      <vt:lpstr>MiSans</vt:lpstr>
      <vt:lpstr>Wingdings</vt:lpstr>
      <vt:lpstr>URWPalladioL-Roma</vt:lpstr>
      <vt:lpstr>Segoe Print</vt:lpstr>
      <vt:lpstr>CMSY10</vt:lpstr>
      <vt:lpstr>Poppins-Medium</vt:lpstr>
      <vt:lpstr>MiSans Normal</vt:lpstr>
      <vt:lpstr>MiSans Bold</vt:lpstr>
      <vt:lpstr>微软雅黑</vt:lpstr>
      <vt:lpstr>Arial Unicode MS</vt:lpstr>
      <vt:lpstr>Calibri</vt:lpstr>
      <vt:lpstr>MiSans</vt:lpstr>
      <vt:lpstr>思源黑体 CN Normal</vt:lpstr>
      <vt:lpstr>黑体</vt:lpstr>
      <vt:lpstr>汉仪文黑-55简</vt:lpstr>
      <vt:lpstr>汉仪铸字超然体W</vt:lpstr>
      <vt:lpstr>等线</vt:lpstr>
      <vt:lpstr>Arial</vt:lpstr>
      <vt:lpstr>Yu Gothic Light</vt:lpstr>
      <vt:lpstr>Yu Gothic UI Semibold</vt:lpstr>
      <vt:lpstr>Bahnschrift SemiCondensed</vt:lpstr>
      <vt:lpstr>Berlin Sans FB</vt:lpstr>
      <vt:lpstr>Bodoni MT Poster Compressed</vt:lpstr>
      <vt:lpstr>MS Outlook</vt:lpstr>
      <vt:lpstr>Mongolian Baiti</vt:lpstr>
      <vt:lpstr>Microsoft Yi Baiti</vt:lpstr>
      <vt:lpstr>Microsoft Tai Le</vt:lpstr>
      <vt:lpstr>Magneto</vt:lpstr>
      <vt:lpstr>Marlett</vt:lpstr>
      <vt:lpstr>Microsoft Himalaya</vt:lpstr>
      <vt:lpstr>Microsoft New Tai Lue</vt:lpstr>
      <vt:lpstr>GyrePagellaMathJax_Normal</vt:lpstr>
      <vt:lpstr>GyrePagellaMathJax_Main</vt:lpstr>
      <vt:lpstr>BatangChe</vt:lpstr>
      <vt:lpstr>WPS</vt:lpstr>
      <vt:lpstr>Office 主题</vt:lpstr>
      <vt:lpstr>  Progress in Active Infrared Imaging for Defect Detection in the Renewable and Electronic Industries</vt:lpstr>
      <vt:lpstr>目录</vt:lpstr>
      <vt:lpstr>Introduction</vt:lpstr>
      <vt:lpstr>1.Introduction</vt:lpstr>
      <vt:lpstr>Principle of infrared thermal imaging (IRT) technology</vt:lpstr>
      <vt:lpstr>Advantages of IRT technology</vt:lpstr>
      <vt:lpstr>Prospects for development</vt:lpstr>
      <vt:lpstr>Key Techniques</vt:lpstr>
      <vt:lpstr>2.Key Techniques</vt:lpstr>
      <vt:lpstr>2.Key Techniques</vt:lpstr>
      <vt:lpstr>单击此处添加标题</vt:lpstr>
      <vt:lpstr>单击此处添加标题</vt:lpstr>
      <vt:lpstr>Renewable Industry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Electronic Industry</vt:lpstr>
      <vt:lpstr>单击此处添加标题</vt:lpstr>
      <vt:lpstr>单击此处添加标题</vt:lpstr>
      <vt:lpstr>4.2 Chip</vt:lpstr>
      <vt:lpstr>4.3 PCBs</vt:lpstr>
      <vt:lpstr>单击添加章节标题</vt:lpstr>
      <vt:lpstr>单击此处添加标题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zsc</dc:creator>
  <cp:lastModifiedBy>저는 아주 좋아요</cp:lastModifiedBy>
  <cp:revision>134</cp:revision>
  <dcterms:created xsi:type="dcterms:W3CDTF">2023-08-09T12:44:00Z</dcterms:created>
  <dcterms:modified xsi:type="dcterms:W3CDTF">2024-11-25T20:57:39Z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2052-12.1.0.18912</vt:lpwstr>
  </property>
</Properties>
</file>